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8859-8F96-470C-8C16-20E8DF9998E3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B7736-CC01-4165-9EEF-DC3740936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8859-8F96-470C-8C16-20E8DF9998E3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B7736-CC01-4165-9EEF-DC3740936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8859-8F96-470C-8C16-20E8DF9998E3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B7736-CC01-4165-9EEF-DC3740936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8859-8F96-470C-8C16-20E8DF9998E3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B7736-CC01-4165-9EEF-DC3740936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8859-8F96-470C-8C16-20E8DF9998E3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B7736-CC01-4165-9EEF-DC3740936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8859-8F96-470C-8C16-20E8DF9998E3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B7736-CC01-4165-9EEF-DC3740936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8859-8F96-470C-8C16-20E8DF9998E3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B7736-CC01-4165-9EEF-DC3740936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8859-8F96-470C-8C16-20E8DF9998E3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B7736-CC01-4165-9EEF-DC3740936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8859-8F96-470C-8C16-20E8DF9998E3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B7736-CC01-4165-9EEF-DC3740936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8859-8F96-470C-8C16-20E8DF9998E3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B7736-CC01-4165-9EEF-DC3740936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8859-8F96-470C-8C16-20E8DF9998E3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A1B7736-CC01-4165-9EEF-DC37409363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1438859-8F96-470C-8C16-20E8DF9998E3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A1B7736-CC01-4165-9EEF-DC37409363B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324544" y="692696"/>
            <a:ext cx="7772400" cy="2549841"/>
          </a:xfrm>
        </p:spPr>
        <p:txBody>
          <a:bodyPr/>
          <a:lstStyle/>
          <a:p>
            <a:r>
              <a:rPr lang="ru-RU" dirty="0" smtClean="0"/>
              <a:t>Проект</a:t>
            </a:r>
            <a:br>
              <a:rPr lang="ru-RU" dirty="0" smtClean="0"/>
            </a:br>
            <a:r>
              <a:rPr lang="ru-RU" dirty="0" smtClean="0"/>
              <a:t>Моя </a:t>
            </a:r>
            <a:r>
              <a:rPr lang="ru-RU" dirty="0" smtClean="0"/>
              <a:t>медаль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Ученики 4 класса</a:t>
            </a:r>
          </a:p>
          <a:p>
            <a:r>
              <a:rPr lang="ru-RU" dirty="0" smtClean="0"/>
              <a:t>МБОУ «Ульяновская  СОШ»</a:t>
            </a:r>
          </a:p>
          <a:p>
            <a:r>
              <a:rPr lang="ru-RU" dirty="0" smtClean="0"/>
              <a:t>Учитель Романова В.В.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0" y="382306"/>
            <a:ext cx="8892480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Медаль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– это награда за успехи. История спортивной медали начинается вместе с олимпийскими играми. Сегодня спортивные медали представляют собой особый вид наградных знаков.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Медалью — называют миниатюрный рельеф на плоскости окружностей.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Лицевая сторона – главная, называется – аверсом. Обратная сторона — реверсом.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Медаль как форма награды ,сегодня является наиболее привычной и долговечной.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Спортсмены ,пожалуй единственные люди во всем мире, которые могут похвастаться наибольшим числом различных наград.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Общие традиции вручать победителям соревнований медали 3-х видов :бронзовую ,серебряную , золотую .Жизнь учеников нашей школы очень спортивная.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Раз в году каждый класс представляет свои спортивные достижения. В течении года в школе проводиться множество различных соревнований для которых готовят грамоты разработанных самостоятельно. Ими поощряются лучшие. Много проводится различных соревнований ,есть свои обычаи и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традиции 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Грамота это хорошо , а медаль будет интересно и приятно не только увидеть, но и почувствовать её тепло на груди.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67544" y="1372169"/>
            <a:ext cx="849694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-52"/>
                <a:ea typeface="Times New Roman" pitchFamily="18" charset="0"/>
                <a:cs typeface="Arial" pitchFamily="34" charset="0"/>
              </a:rPr>
              <a:t>Самый большой праздник который мы ждем – это лыжные гонки, которые пройдут в  первый раз . Соревнования проходят впервые и мы решили изготовить награды своими руками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С этой целью мы пошли в магазин, нами было просмотрено множество материалов, мы советовались ,пробовали, разработали эскизы. Узнали и сделали пробные образцы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 проволока и дерево, чеканка, тесто ,пластилин.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В конечном итоге участники проекта решили что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 чеканка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-52"/>
                <a:ea typeface="Times New Roman" pitchFamily="18" charset="0"/>
                <a:cs typeface="Times New Roman" pitchFamily="18" charset="0"/>
              </a:rPr>
              <a:t>  и бумага самый подходящий материал.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Мы распределили обязанности и дружно взялись за работу</a:t>
            </a:r>
            <a:endParaRPr lang="ru-RU" dirty="0"/>
          </a:p>
        </p:txBody>
      </p:sp>
      <p:pic>
        <p:nvPicPr>
          <p:cNvPr id="16386" name="Picture 2" descr="C:\Users\0000\Desktop\проект\DSC053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Каждый рисовал свою медаль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0000\Desktop\проект\DSC05335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301" y="2922862"/>
            <a:ext cx="4039985" cy="30299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C:\Users\0000\Desktop\проект\DSC0533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4008" y="1772816"/>
            <a:ext cx="4041775" cy="45434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Мальчики делали чеканку</a:t>
            </a:r>
            <a:endParaRPr lang="ru-RU" dirty="0"/>
          </a:p>
        </p:txBody>
      </p:sp>
      <p:pic>
        <p:nvPicPr>
          <p:cNvPr id="2050" name="Picture 2" descr="C:\Users\0000\Desktop\проект\DSC0533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623344"/>
            <a:ext cx="4038600" cy="3028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1" name="Picture 3" descr="C:\Users\0000\Desktop\проект\DSC0533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8200" y="2623344"/>
            <a:ext cx="4038600" cy="3028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Девочки делали медали из бумаги</a:t>
            </a:r>
            <a:endParaRPr lang="ru-RU" dirty="0"/>
          </a:p>
        </p:txBody>
      </p:sp>
      <p:pic>
        <p:nvPicPr>
          <p:cNvPr id="3074" name="Picture 2" descr="C:\Users\0000\Desktop\проект\DSC0533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623344"/>
            <a:ext cx="4038600" cy="3028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5" name="Picture 3" descr="C:\Users\0000\Desktop\проект\DSC0533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8200" y="2623344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Всем было интересно увидеть результат своей роботы</a:t>
            </a:r>
            <a:endParaRPr lang="ru-RU" dirty="0"/>
          </a:p>
        </p:txBody>
      </p:sp>
      <p:pic>
        <p:nvPicPr>
          <p:cNvPr id="4098" name="Picture 2" descr="C:\Users\0000\Desktop\проект\DSC053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00808"/>
            <a:ext cx="7416824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norm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3200" b="0" dirty="0" smtClean="0">
                <a:solidFill>
                  <a:srgbClr val="000000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Медаль-это память,</a:t>
            </a:r>
            <a:r>
              <a:rPr lang="ru-RU" sz="3200" b="0" dirty="0" smtClean="0"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3200" b="0" dirty="0" smtClean="0"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3200" b="0" dirty="0" smtClean="0">
                <a:solidFill>
                  <a:srgbClr val="000000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А хорошая медаль-это хорошая память!</a:t>
            </a:r>
            <a:endParaRPr lang="ru-RU" sz="3200" b="0" dirty="0" smtClean="0"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6146" name="Picture 2" descr="C:\Users\0000\Desktop\проект\DSC053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69</TotalTime>
  <Words>287</Words>
  <Application>Microsoft Office PowerPoint</Application>
  <PresentationFormat>Экран (4:3)</PresentationFormat>
  <Paragraphs>20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Проект Моя медаль</vt:lpstr>
      <vt:lpstr>Слайд 2</vt:lpstr>
      <vt:lpstr>Слайд 3</vt:lpstr>
      <vt:lpstr>Мы распределили обязанности и дружно взялись за работу</vt:lpstr>
      <vt:lpstr>Каждый рисовал свою медаль</vt:lpstr>
      <vt:lpstr>Мальчики делали чеканку</vt:lpstr>
      <vt:lpstr>Девочки делали медали из бумаги</vt:lpstr>
      <vt:lpstr>Всем было интересно увидеть результат своей роботы</vt:lpstr>
      <vt:lpstr>Медаль-это память, А хорошая медаль-это хорошая память!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Моя медаль</dc:title>
  <dc:creator>0000</dc:creator>
  <cp:lastModifiedBy>0000</cp:lastModifiedBy>
  <cp:revision>9</cp:revision>
  <dcterms:created xsi:type="dcterms:W3CDTF">2016-02-11T07:21:28Z</dcterms:created>
  <dcterms:modified xsi:type="dcterms:W3CDTF">2016-02-16T10:24:08Z</dcterms:modified>
</cp:coreProperties>
</file>