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diagrams/layout7.xml" ContentType="application/vnd.openxmlformats-officedocument.drawingml.diagram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Default Extension="png" ContentType="image/png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83" r:id="rId5"/>
    <p:sldId id="259" r:id="rId6"/>
    <p:sldId id="279" r:id="rId7"/>
    <p:sldId id="286" r:id="rId8"/>
    <p:sldId id="287" r:id="rId9"/>
    <p:sldId id="288" r:id="rId10"/>
    <p:sldId id="275" r:id="rId11"/>
    <p:sldId id="260" r:id="rId12"/>
    <p:sldId id="289" r:id="rId13"/>
    <p:sldId id="261" r:id="rId14"/>
    <p:sldId id="290" r:id="rId15"/>
    <p:sldId id="262" r:id="rId16"/>
    <p:sldId id="267" r:id="rId17"/>
    <p:sldId id="274" r:id="rId18"/>
    <p:sldId id="281" r:id="rId19"/>
    <p:sldId id="273" r:id="rId20"/>
    <p:sldId id="291" r:id="rId21"/>
    <p:sldId id="263" r:id="rId22"/>
    <p:sldId id="282" r:id="rId23"/>
    <p:sldId id="264" r:id="rId24"/>
    <p:sldId id="276" r:id="rId25"/>
    <p:sldId id="277" r:id="rId26"/>
    <p:sldId id="278" r:id="rId27"/>
    <p:sldId id="265" r:id="rId28"/>
    <p:sldId id="270" r:id="rId29"/>
    <p:sldId id="271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180" y="-5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AB6B6A1-4A20-48A1-AED9-CF88C8B69316}" type="doc">
      <dgm:prSet loTypeId="urn:microsoft.com/office/officeart/2005/8/layout/radial4" loCatId="relationship" qsTypeId="urn:microsoft.com/office/officeart/2005/8/quickstyle/3d3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49A8689C-41BF-428D-A570-FDADD183448C}">
      <dgm:prSet phldrT="[Текст]" custT="1"/>
      <dgm:spPr/>
      <dgm:t>
        <a:bodyPr/>
        <a:lstStyle/>
        <a:p>
          <a:r>
            <a:rPr lang="ru-RU" sz="2400" b="1" dirty="0">
              <a:solidFill>
                <a:schemeClr val="bg1"/>
              </a:solidFill>
            </a:rPr>
            <a:t>начало начал</a:t>
          </a:r>
        </a:p>
      </dgm:t>
    </dgm:pt>
    <dgm:pt modelId="{1C6DC2CD-ADB1-480C-A2BD-2F2FFDFBB0C1}" type="parTrans" cxnId="{4515B1AB-5BC3-409A-8AB4-FC2B1ACF9AEF}">
      <dgm:prSet/>
      <dgm:spPr/>
      <dgm:t>
        <a:bodyPr/>
        <a:lstStyle/>
        <a:p>
          <a:endParaRPr lang="ru-RU"/>
        </a:p>
      </dgm:t>
    </dgm:pt>
    <dgm:pt modelId="{E9B1C369-CB29-4740-BA1A-47ACD4794282}" type="sibTrans" cxnId="{4515B1AB-5BC3-409A-8AB4-FC2B1ACF9AEF}">
      <dgm:prSet/>
      <dgm:spPr/>
      <dgm:t>
        <a:bodyPr/>
        <a:lstStyle/>
        <a:p>
          <a:endParaRPr lang="ru-RU"/>
        </a:p>
      </dgm:t>
    </dgm:pt>
    <dgm:pt modelId="{B5EBB92A-4E7A-4060-8E41-E23146A50426}">
      <dgm:prSet phldrT="[Текст]" custT="1"/>
      <dgm:spPr/>
      <dgm:t>
        <a:bodyPr/>
        <a:lstStyle/>
        <a:p>
          <a:r>
            <a:rPr lang="ru-RU" sz="2000" b="1" dirty="0">
              <a:solidFill>
                <a:schemeClr val="accent4">
                  <a:lumMod val="20000"/>
                  <a:lumOff val="80000"/>
                </a:schemeClr>
              </a:solidFill>
            </a:rPr>
            <a:t>Игрушки</a:t>
          </a:r>
        </a:p>
        <a:p>
          <a:r>
            <a:rPr lang="ru-RU" sz="2000" dirty="0"/>
            <a:t>*ТОРОПЕЦ</a:t>
          </a:r>
        </a:p>
        <a:p>
          <a:r>
            <a:rPr lang="ru-RU" sz="2000" dirty="0"/>
            <a:t>*</a:t>
          </a:r>
          <a:r>
            <a:rPr lang="ru-RU" sz="2000" dirty="0" smtClean="0"/>
            <a:t>ТОРЖОК</a:t>
          </a:r>
          <a:endParaRPr lang="ru-RU" sz="2000" dirty="0"/>
        </a:p>
      </dgm:t>
    </dgm:pt>
    <dgm:pt modelId="{C2D9B9B7-B772-4DEE-8570-706762EC218F}" type="parTrans" cxnId="{6CDF4DCC-E186-4943-87D6-4C8AFD248A5B}">
      <dgm:prSet/>
      <dgm:spPr/>
      <dgm:t>
        <a:bodyPr/>
        <a:lstStyle/>
        <a:p>
          <a:endParaRPr lang="ru-RU"/>
        </a:p>
      </dgm:t>
    </dgm:pt>
    <dgm:pt modelId="{E243082D-20A6-47CC-B25E-B5A8505CE139}" type="sibTrans" cxnId="{6CDF4DCC-E186-4943-87D6-4C8AFD248A5B}">
      <dgm:prSet/>
      <dgm:spPr/>
      <dgm:t>
        <a:bodyPr/>
        <a:lstStyle/>
        <a:p>
          <a:endParaRPr lang="ru-RU"/>
        </a:p>
      </dgm:t>
    </dgm:pt>
    <dgm:pt modelId="{E70ECE33-BDB2-4D11-832E-D8DFE8F80059}">
      <dgm:prSet phldrT="[Текст]" custT="1"/>
      <dgm:spPr/>
      <dgm:t>
        <a:bodyPr/>
        <a:lstStyle/>
        <a:p>
          <a:r>
            <a:rPr lang="ru-RU" sz="2000" b="1"/>
            <a:t>Шитье</a:t>
          </a:r>
        </a:p>
        <a:p>
          <a:r>
            <a:rPr lang="ru-RU" sz="2000"/>
            <a:t>*ТОРЖОК</a:t>
          </a:r>
        </a:p>
      </dgm:t>
    </dgm:pt>
    <dgm:pt modelId="{7889EBB7-A26F-4067-A7C1-6C8ED37910D1}" type="parTrans" cxnId="{51AC3292-09B0-48BA-81FD-B10265045A67}">
      <dgm:prSet/>
      <dgm:spPr/>
      <dgm:t>
        <a:bodyPr/>
        <a:lstStyle/>
        <a:p>
          <a:endParaRPr lang="ru-RU"/>
        </a:p>
      </dgm:t>
    </dgm:pt>
    <dgm:pt modelId="{44ED6A5F-BA84-4578-A5EE-383314B28F56}" type="sibTrans" cxnId="{51AC3292-09B0-48BA-81FD-B10265045A67}">
      <dgm:prSet/>
      <dgm:spPr/>
      <dgm:t>
        <a:bodyPr/>
        <a:lstStyle/>
        <a:p>
          <a:endParaRPr lang="ru-RU"/>
        </a:p>
      </dgm:t>
    </dgm:pt>
    <dgm:pt modelId="{88F1C2FE-3043-471F-A139-9AA98E0E8333}">
      <dgm:prSet phldrT="[Текст]" custT="1"/>
      <dgm:spPr/>
      <dgm:t>
        <a:bodyPr/>
        <a:lstStyle/>
        <a:p>
          <a:r>
            <a:rPr lang="ru-RU" sz="2000" b="1"/>
            <a:t>Посуда</a:t>
          </a:r>
        </a:p>
        <a:p>
          <a:r>
            <a:rPr lang="ru-RU" sz="2000"/>
            <a:t>*ВЫШНИЙ ВОЛОЧОК</a:t>
          </a:r>
        </a:p>
        <a:p>
          <a:r>
            <a:rPr lang="ru-RU" sz="2000"/>
            <a:t>*КОНОКОВО</a:t>
          </a:r>
        </a:p>
      </dgm:t>
    </dgm:pt>
    <dgm:pt modelId="{9E68C092-8EB4-422B-A59A-D6A7FDC5F20D}" type="parTrans" cxnId="{CDFCBA66-2726-49C8-BB7B-A58577C2B93E}">
      <dgm:prSet/>
      <dgm:spPr/>
      <dgm:t>
        <a:bodyPr/>
        <a:lstStyle/>
        <a:p>
          <a:endParaRPr lang="ru-RU"/>
        </a:p>
      </dgm:t>
    </dgm:pt>
    <dgm:pt modelId="{AD74DD62-51F2-49C0-A099-95E92480E3BC}" type="sibTrans" cxnId="{CDFCBA66-2726-49C8-BB7B-A58577C2B93E}">
      <dgm:prSet/>
      <dgm:spPr/>
      <dgm:t>
        <a:bodyPr/>
        <a:lstStyle/>
        <a:p>
          <a:endParaRPr lang="ru-RU"/>
        </a:p>
      </dgm:t>
    </dgm:pt>
    <dgm:pt modelId="{EE6800AA-E60D-4EE9-85A2-A98EC343BF75}">
      <dgm:prSet custT="1"/>
      <dgm:spPr/>
      <dgm:t>
        <a:bodyPr/>
        <a:lstStyle/>
        <a:p>
          <a:r>
            <a:rPr lang="ru-RU" sz="2000" b="1"/>
            <a:t>викторина</a:t>
          </a:r>
          <a:r>
            <a:rPr lang="ru-RU" sz="2600"/>
            <a:t> </a:t>
          </a:r>
          <a:r>
            <a:rPr lang="ru-RU" sz="2000"/>
            <a:t>"ЗНАКОМЫЕ МЕСТА"</a:t>
          </a:r>
        </a:p>
      </dgm:t>
    </dgm:pt>
    <dgm:pt modelId="{868A3D6C-185F-4D3D-ADF4-DE536E7456F4}" type="parTrans" cxnId="{BC8559B6-A777-4695-8623-0DDB61868446}">
      <dgm:prSet/>
      <dgm:spPr/>
      <dgm:t>
        <a:bodyPr/>
        <a:lstStyle/>
        <a:p>
          <a:endParaRPr lang="ru-RU"/>
        </a:p>
      </dgm:t>
    </dgm:pt>
    <dgm:pt modelId="{78C8F9E9-0626-43C5-AD87-7B58967430C2}" type="sibTrans" cxnId="{BC8559B6-A777-4695-8623-0DDB61868446}">
      <dgm:prSet/>
      <dgm:spPr/>
      <dgm:t>
        <a:bodyPr/>
        <a:lstStyle/>
        <a:p>
          <a:endParaRPr lang="ru-RU"/>
        </a:p>
      </dgm:t>
    </dgm:pt>
    <dgm:pt modelId="{3E9227FE-5B05-4225-802E-B01280EFF6E2}" type="pres">
      <dgm:prSet presAssocID="{FAB6B6A1-4A20-48A1-AED9-CF88C8B69316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695B4FA-C4DD-4731-9206-BCEB2343978D}" type="pres">
      <dgm:prSet presAssocID="{49A8689C-41BF-428D-A570-FDADD183448C}" presName="centerShape" presStyleLbl="node0" presStyleIdx="0" presStyleCnt="1" custScaleX="95080" custScaleY="85577" custLinFactNeighborX="2701" custLinFactNeighborY="9557"/>
      <dgm:spPr/>
      <dgm:t>
        <a:bodyPr/>
        <a:lstStyle/>
        <a:p>
          <a:endParaRPr lang="ru-RU"/>
        </a:p>
      </dgm:t>
    </dgm:pt>
    <dgm:pt modelId="{E7586D98-5478-4E61-9979-5CCA213C8CE8}" type="pres">
      <dgm:prSet presAssocID="{C2D9B9B7-B772-4DEE-8570-706762EC218F}" presName="parTrans" presStyleLbl="bgSibTrans2D1" presStyleIdx="0" presStyleCnt="4"/>
      <dgm:spPr/>
      <dgm:t>
        <a:bodyPr/>
        <a:lstStyle/>
        <a:p>
          <a:endParaRPr lang="ru-RU"/>
        </a:p>
      </dgm:t>
    </dgm:pt>
    <dgm:pt modelId="{DF5C875E-7DCE-42EC-9D9D-0D4B38DD1129}" type="pres">
      <dgm:prSet presAssocID="{B5EBB92A-4E7A-4060-8E41-E23146A50426}" presName="node" presStyleLbl="node1" presStyleIdx="0" presStyleCnt="4" custScaleX="114535" custScaleY="165834" custRadScaleRad="107339" custRadScaleInc="-109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CB3DE8-7962-4F07-ABAD-500038B67D18}" type="pres">
      <dgm:prSet presAssocID="{7889EBB7-A26F-4067-A7C1-6C8ED37910D1}" presName="parTrans" presStyleLbl="bgSibTrans2D1" presStyleIdx="1" presStyleCnt="4"/>
      <dgm:spPr/>
      <dgm:t>
        <a:bodyPr/>
        <a:lstStyle/>
        <a:p>
          <a:endParaRPr lang="ru-RU"/>
        </a:p>
      </dgm:t>
    </dgm:pt>
    <dgm:pt modelId="{4DF5D3DF-78C0-4812-B403-F8AD7E23085E}" type="pres">
      <dgm:prSet presAssocID="{E70ECE33-BDB2-4D11-832E-D8DFE8F80059}" presName="node" presStyleLbl="node1" presStyleIdx="1" presStyleCnt="4" custScaleX="111864" custScaleY="1265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24DA9A-8073-4220-8675-EA1B086E3D3F}" type="pres">
      <dgm:prSet presAssocID="{9E68C092-8EB4-422B-A59A-D6A7FDC5F20D}" presName="parTrans" presStyleLbl="bgSibTrans2D1" presStyleIdx="2" presStyleCnt="4"/>
      <dgm:spPr/>
      <dgm:t>
        <a:bodyPr/>
        <a:lstStyle/>
        <a:p>
          <a:endParaRPr lang="ru-RU"/>
        </a:p>
      </dgm:t>
    </dgm:pt>
    <dgm:pt modelId="{23C386DE-29F5-44C2-A388-B89C30EE6132}" type="pres">
      <dgm:prSet presAssocID="{88F1C2FE-3043-471F-A139-9AA98E0E8333}" presName="node" presStyleLbl="node1" presStyleIdx="2" presStyleCnt="4" custScaleX="98655" custScaleY="137805" custRadScaleRad="108820" custRadScaleInc="111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943A2E-D29F-47FB-8F14-35CC9566A21F}" type="pres">
      <dgm:prSet presAssocID="{868A3D6C-185F-4D3D-ADF4-DE536E7456F4}" presName="parTrans" presStyleLbl="bgSibTrans2D1" presStyleIdx="3" presStyleCnt="4"/>
      <dgm:spPr/>
      <dgm:t>
        <a:bodyPr/>
        <a:lstStyle/>
        <a:p>
          <a:endParaRPr lang="ru-RU"/>
        </a:p>
      </dgm:t>
    </dgm:pt>
    <dgm:pt modelId="{CAC231E7-C2B2-480E-B63F-54AE10266153}" type="pres">
      <dgm:prSet presAssocID="{EE6800AA-E60D-4EE9-85A2-A98EC343BF75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DE2C4D9-6F3E-452B-B6DB-5DACED06825E}" type="presOf" srcId="{C2D9B9B7-B772-4DEE-8570-706762EC218F}" destId="{E7586D98-5478-4E61-9979-5CCA213C8CE8}" srcOrd="0" destOrd="0" presId="urn:microsoft.com/office/officeart/2005/8/layout/radial4"/>
    <dgm:cxn modelId="{AD777D79-2AD6-4F89-95F6-1E11911D72FB}" type="presOf" srcId="{868A3D6C-185F-4D3D-ADF4-DE536E7456F4}" destId="{7B943A2E-D29F-47FB-8F14-35CC9566A21F}" srcOrd="0" destOrd="0" presId="urn:microsoft.com/office/officeart/2005/8/layout/radial4"/>
    <dgm:cxn modelId="{D414736D-0769-4158-8AEB-68C1790C3E1B}" type="presOf" srcId="{49A8689C-41BF-428D-A570-FDADD183448C}" destId="{4695B4FA-C4DD-4731-9206-BCEB2343978D}" srcOrd="0" destOrd="0" presId="urn:microsoft.com/office/officeart/2005/8/layout/radial4"/>
    <dgm:cxn modelId="{5CAD39EA-15DA-4EF4-B711-4550916A0C1F}" type="presOf" srcId="{88F1C2FE-3043-471F-A139-9AA98E0E8333}" destId="{23C386DE-29F5-44C2-A388-B89C30EE6132}" srcOrd="0" destOrd="0" presId="urn:microsoft.com/office/officeart/2005/8/layout/radial4"/>
    <dgm:cxn modelId="{4515B1AB-5BC3-409A-8AB4-FC2B1ACF9AEF}" srcId="{FAB6B6A1-4A20-48A1-AED9-CF88C8B69316}" destId="{49A8689C-41BF-428D-A570-FDADD183448C}" srcOrd="0" destOrd="0" parTransId="{1C6DC2CD-ADB1-480C-A2BD-2F2FFDFBB0C1}" sibTransId="{E9B1C369-CB29-4740-BA1A-47ACD4794282}"/>
    <dgm:cxn modelId="{CDFCBA66-2726-49C8-BB7B-A58577C2B93E}" srcId="{49A8689C-41BF-428D-A570-FDADD183448C}" destId="{88F1C2FE-3043-471F-A139-9AA98E0E8333}" srcOrd="2" destOrd="0" parTransId="{9E68C092-8EB4-422B-A59A-D6A7FDC5F20D}" sibTransId="{AD74DD62-51F2-49C0-A099-95E92480E3BC}"/>
    <dgm:cxn modelId="{993E8798-6B5B-4C85-8F0A-5C6D9DF5DE8A}" type="presOf" srcId="{E70ECE33-BDB2-4D11-832E-D8DFE8F80059}" destId="{4DF5D3DF-78C0-4812-B403-F8AD7E23085E}" srcOrd="0" destOrd="0" presId="urn:microsoft.com/office/officeart/2005/8/layout/radial4"/>
    <dgm:cxn modelId="{82565CE8-2167-46A0-99FF-3F64E0CA4B60}" type="presOf" srcId="{FAB6B6A1-4A20-48A1-AED9-CF88C8B69316}" destId="{3E9227FE-5B05-4225-802E-B01280EFF6E2}" srcOrd="0" destOrd="0" presId="urn:microsoft.com/office/officeart/2005/8/layout/radial4"/>
    <dgm:cxn modelId="{3FACD84A-5BE5-4ABE-B569-F492FF8ACA2F}" type="presOf" srcId="{7889EBB7-A26F-4067-A7C1-6C8ED37910D1}" destId="{4CCB3DE8-7962-4F07-ABAD-500038B67D18}" srcOrd="0" destOrd="0" presId="urn:microsoft.com/office/officeart/2005/8/layout/radial4"/>
    <dgm:cxn modelId="{714EFAB6-4692-4B16-931C-15E3AC37EE28}" type="presOf" srcId="{9E68C092-8EB4-422B-A59A-D6A7FDC5F20D}" destId="{9B24DA9A-8073-4220-8675-EA1B086E3D3F}" srcOrd="0" destOrd="0" presId="urn:microsoft.com/office/officeart/2005/8/layout/radial4"/>
    <dgm:cxn modelId="{38C49191-E9A7-4F5C-92C0-FD63A24BAD61}" type="presOf" srcId="{B5EBB92A-4E7A-4060-8E41-E23146A50426}" destId="{DF5C875E-7DCE-42EC-9D9D-0D4B38DD1129}" srcOrd="0" destOrd="0" presId="urn:microsoft.com/office/officeart/2005/8/layout/radial4"/>
    <dgm:cxn modelId="{6CDF4DCC-E186-4943-87D6-4C8AFD248A5B}" srcId="{49A8689C-41BF-428D-A570-FDADD183448C}" destId="{B5EBB92A-4E7A-4060-8E41-E23146A50426}" srcOrd="0" destOrd="0" parTransId="{C2D9B9B7-B772-4DEE-8570-706762EC218F}" sibTransId="{E243082D-20A6-47CC-B25E-B5A8505CE139}"/>
    <dgm:cxn modelId="{51AC3292-09B0-48BA-81FD-B10265045A67}" srcId="{49A8689C-41BF-428D-A570-FDADD183448C}" destId="{E70ECE33-BDB2-4D11-832E-D8DFE8F80059}" srcOrd="1" destOrd="0" parTransId="{7889EBB7-A26F-4067-A7C1-6C8ED37910D1}" sibTransId="{44ED6A5F-BA84-4578-A5EE-383314B28F56}"/>
    <dgm:cxn modelId="{BC8559B6-A777-4695-8623-0DDB61868446}" srcId="{49A8689C-41BF-428D-A570-FDADD183448C}" destId="{EE6800AA-E60D-4EE9-85A2-A98EC343BF75}" srcOrd="3" destOrd="0" parTransId="{868A3D6C-185F-4D3D-ADF4-DE536E7456F4}" sibTransId="{78C8F9E9-0626-43C5-AD87-7B58967430C2}"/>
    <dgm:cxn modelId="{8AB5979C-06FD-4B0F-A570-D66677A1374A}" type="presOf" srcId="{EE6800AA-E60D-4EE9-85A2-A98EC343BF75}" destId="{CAC231E7-C2B2-480E-B63F-54AE10266153}" srcOrd="0" destOrd="0" presId="urn:microsoft.com/office/officeart/2005/8/layout/radial4"/>
    <dgm:cxn modelId="{5D017E4D-510D-46FF-A1DE-81BF37EB8F54}" type="presParOf" srcId="{3E9227FE-5B05-4225-802E-B01280EFF6E2}" destId="{4695B4FA-C4DD-4731-9206-BCEB2343978D}" srcOrd="0" destOrd="0" presId="urn:microsoft.com/office/officeart/2005/8/layout/radial4"/>
    <dgm:cxn modelId="{3F225015-D2BB-4D0C-A508-CF0F58B33E63}" type="presParOf" srcId="{3E9227FE-5B05-4225-802E-B01280EFF6E2}" destId="{E7586D98-5478-4E61-9979-5CCA213C8CE8}" srcOrd="1" destOrd="0" presId="urn:microsoft.com/office/officeart/2005/8/layout/radial4"/>
    <dgm:cxn modelId="{4AF39F29-4FA7-4C1C-9409-8665DFBF7B3B}" type="presParOf" srcId="{3E9227FE-5B05-4225-802E-B01280EFF6E2}" destId="{DF5C875E-7DCE-42EC-9D9D-0D4B38DD1129}" srcOrd="2" destOrd="0" presId="urn:microsoft.com/office/officeart/2005/8/layout/radial4"/>
    <dgm:cxn modelId="{22C01904-14EE-47EE-ABF5-2169E07BB15D}" type="presParOf" srcId="{3E9227FE-5B05-4225-802E-B01280EFF6E2}" destId="{4CCB3DE8-7962-4F07-ABAD-500038B67D18}" srcOrd="3" destOrd="0" presId="urn:microsoft.com/office/officeart/2005/8/layout/radial4"/>
    <dgm:cxn modelId="{99A0A28A-3AE0-4B55-9864-EEAAFD2E3816}" type="presParOf" srcId="{3E9227FE-5B05-4225-802E-B01280EFF6E2}" destId="{4DF5D3DF-78C0-4812-B403-F8AD7E23085E}" srcOrd="4" destOrd="0" presId="urn:microsoft.com/office/officeart/2005/8/layout/radial4"/>
    <dgm:cxn modelId="{E945616C-1A48-416F-A8A4-4CA6EAC9691C}" type="presParOf" srcId="{3E9227FE-5B05-4225-802E-B01280EFF6E2}" destId="{9B24DA9A-8073-4220-8675-EA1B086E3D3F}" srcOrd="5" destOrd="0" presId="urn:microsoft.com/office/officeart/2005/8/layout/radial4"/>
    <dgm:cxn modelId="{C12E8572-D233-4798-A3AF-829D82A0FBFE}" type="presParOf" srcId="{3E9227FE-5B05-4225-802E-B01280EFF6E2}" destId="{23C386DE-29F5-44C2-A388-B89C30EE6132}" srcOrd="6" destOrd="0" presId="urn:microsoft.com/office/officeart/2005/8/layout/radial4"/>
    <dgm:cxn modelId="{D9BA67E4-E0BC-45B2-B3E8-E248978231A4}" type="presParOf" srcId="{3E9227FE-5B05-4225-802E-B01280EFF6E2}" destId="{7B943A2E-D29F-47FB-8F14-35CC9566A21F}" srcOrd="7" destOrd="0" presId="urn:microsoft.com/office/officeart/2005/8/layout/radial4"/>
    <dgm:cxn modelId="{B5BB0398-F3DE-4C87-A60D-F024E3EBD353}" type="presParOf" srcId="{3E9227FE-5B05-4225-802E-B01280EFF6E2}" destId="{CAC231E7-C2B2-480E-B63F-54AE10266153}" srcOrd="8" destOrd="0" presId="urn:microsoft.com/office/officeart/2005/8/layout/radial4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AB6B6A1-4A20-48A1-AED9-CF88C8B69316}" type="doc">
      <dgm:prSet loTypeId="urn:microsoft.com/office/officeart/2005/8/layout/radial4" loCatId="relationship" qsTypeId="urn:microsoft.com/office/officeart/2005/8/quickstyle/3d3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49A8689C-41BF-428D-A570-FDADD183448C}">
      <dgm:prSet phldrT="[Текст]" custT="1"/>
      <dgm:spPr/>
      <dgm:t>
        <a:bodyPr/>
        <a:lstStyle/>
        <a:p>
          <a:r>
            <a:rPr lang="ru-RU" sz="2400" b="1" dirty="0">
              <a:solidFill>
                <a:schemeClr val="bg1"/>
              </a:solidFill>
            </a:rPr>
            <a:t>начало начал</a:t>
          </a:r>
        </a:p>
      </dgm:t>
    </dgm:pt>
    <dgm:pt modelId="{1C6DC2CD-ADB1-480C-A2BD-2F2FFDFBB0C1}" type="parTrans" cxnId="{4515B1AB-5BC3-409A-8AB4-FC2B1ACF9AEF}">
      <dgm:prSet/>
      <dgm:spPr/>
      <dgm:t>
        <a:bodyPr/>
        <a:lstStyle/>
        <a:p>
          <a:endParaRPr lang="ru-RU"/>
        </a:p>
      </dgm:t>
    </dgm:pt>
    <dgm:pt modelId="{E9B1C369-CB29-4740-BA1A-47ACD4794282}" type="sibTrans" cxnId="{4515B1AB-5BC3-409A-8AB4-FC2B1ACF9AEF}">
      <dgm:prSet/>
      <dgm:spPr/>
      <dgm:t>
        <a:bodyPr/>
        <a:lstStyle/>
        <a:p>
          <a:endParaRPr lang="ru-RU"/>
        </a:p>
      </dgm:t>
    </dgm:pt>
    <dgm:pt modelId="{B5EBB92A-4E7A-4060-8E41-E23146A50426}">
      <dgm:prSet phldrT="[Текст]" custT="1"/>
      <dgm:spPr/>
      <dgm:t>
        <a:bodyPr/>
        <a:lstStyle/>
        <a:p>
          <a:r>
            <a:rPr lang="ru-RU" sz="2000" b="1" dirty="0">
              <a:solidFill>
                <a:schemeClr val="accent4">
                  <a:lumMod val="20000"/>
                  <a:lumOff val="80000"/>
                </a:schemeClr>
              </a:solidFill>
            </a:rPr>
            <a:t>Игрушки</a:t>
          </a:r>
        </a:p>
        <a:p>
          <a:r>
            <a:rPr lang="ru-RU" sz="2000" dirty="0"/>
            <a:t>*ТОРОПЕЦ</a:t>
          </a:r>
        </a:p>
        <a:p>
          <a:r>
            <a:rPr lang="ru-RU" sz="2000" dirty="0"/>
            <a:t>*</a:t>
          </a:r>
          <a:r>
            <a:rPr lang="ru-RU" sz="2000" dirty="0" smtClean="0"/>
            <a:t>ТОРЖОК</a:t>
          </a:r>
          <a:endParaRPr lang="ru-RU" sz="2000" dirty="0"/>
        </a:p>
      </dgm:t>
    </dgm:pt>
    <dgm:pt modelId="{C2D9B9B7-B772-4DEE-8570-706762EC218F}" type="parTrans" cxnId="{6CDF4DCC-E186-4943-87D6-4C8AFD248A5B}">
      <dgm:prSet/>
      <dgm:spPr/>
      <dgm:t>
        <a:bodyPr/>
        <a:lstStyle/>
        <a:p>
          <a:endParaRPr lang="ru-RU"/>
        </a:p>
      </dgm:t>
    </dgm:pt>
    <dgm:pt modelId="{E243082D-20A6-47CC-B25E-B5A8505CE139}" type="sibTrans" cxnId="{6CDF4DCC-E186-4943-87D6-4C8AFD248A5B}">
      <dgm:prSet/>
      <dgm:spPr/>
      <dgm:t>
        <a:bodyPr/>
        <a:lstStyle/>
        <a:p>
          <a:endParaRPr lang="ru-RU"/>
        </a:p>
      </dgm:t>
    </dgm:pt>
    <dgm:pt modelId="{E70ECE33-BDB2-4D11-832E-D8DFE8F80059}">
      <dgm:prSet phldrT="[Текст]" custT="1"/>
      <dgm:spPr/>
      <dgm:t>
        <a:bodyPr/>
        <a:lstStyle/>
        <a:p>
          <a:r>
            <a:rPr lang="ru-RU" sz="2000" b="1" dirty="0"/>
            <a:t>Шитье</a:t>
          </a:r>
        </a:p>
        <a:p>
          <a:r>
            <a:rPr lang="ru-RU" sz="2000" dirty="0"/>
            <a:t>*ТОРЖОК</a:t>
          </a:r>
        </a:p>
      </dgm:t>
    </dgm:pt>
    <dgm:pt modelId="{7889EBB7-A26F-4067-A7C1-6C8ED37910D1}" type="parTrans" cxnId="{51AC3292-09B0-48BA-81FD-B10265045A67}">
      <dgm:prSet/>
      <dgm:spPr/>
      <dgm:t>
        <a:bodyPr/>
        <a:lstStyle/>
        <a:p>
          <a:endParaRPr lang="ru-RU"/>
        </a:p>
      </dgm:t>
    </dgm:pt>
    <dgm:pt modelId="{44ED6A5F-BA84-4578-A5EE-383314B28F56}" type="sibTrans" cxnId="{51AC3292-09B0-48BA-81FD-B10265045A67}">
      <dgm:prSet/>
      <dgm:spPr/>
      <dgm:t>
        <a:bodyPr/>
        <a:lstStyle/>
        <a:p>
          <a:endParaRPr lang="ru-RU"/>
        </a:p>
      </dgm:t>
    </dgm:pt>
    <dgm:pt modelId="{88F1C2FE-3043-471F-A139-9AA98E0E8333}">
      <dgm:prSet phldrT="[Текст]" custT="1"/>
      <dgm:spPr/>
      <dgm:t>
        <a:bodyPr/>
        <a:lstStyle/>
        <a:p>
          <a:r>
            <a:rPr lang="ru-RU" sz="2000" b="1" dirty="0"/>
            <a:t>Посуда</a:t>
          </a:r>
        </a:p>
        <a:p>
          <a:r>
            <a:rPr lang="ru-RU" sz="2000" dirty="0"/>
            <a:t>*ВЫШНИЙ ВОЛОЧОК</a:t>
          </a:r>
        </a:p>
        <a:p>
          <a:r>
            <a:rPr lang="ru-RU" sz="2000" dirty="0"/>
            <a:t>*КОНОКОВО</a:t>
          </a:r>
        </a:p>
      </dgm:t>
    </dgm:pt>
    <dgm:pt modelId="{9E68C092-8EB4-422B-A59A-D6A7FDC5F20D}" type="parTrans" cxnId="{CDFCBA66-2726-49C8-BB7B-A58577C2B93E}">
      <dgm:prSet/>
      <dgm:spPr/>
      <dgm:t>
        <a:bodyPr/>
        <a:lstStyle/>
        <a:p>
          <a:endParaRPr lang="ru-RU"/>
        </a:p>
      </dgm:t>
    </dgm:pt>
    <dgm:pt modelId="{AD74DD62-51F2-49C0-A099-95E92480E3BC}" type="sibTrans" cxnId="{CDFCBA66-2726-49C8-BB7B-A58577C2B93E}">
      <dgm:prSet/>
      <dgm:spPr/>
      <dgm:t>
        <a:bodyPr/>
        <a:lstStyle/>
        <a:p>
          <a:endParaRPr lang="ru-RU"/>
        </a:p>
      </dgm:t>
    </dgm:pt>
    <dgm:pt modelId="{EE6800AA-E60D-4EE9-85A2-A98EC343BF75}">
      <dgm:prSet custT="1"/>
      <dgm:spPr/>
      <dgm:t>
        <a:bodyPr/>
        <a:lstStyle/>
        <a:p>
          <a:r>
            <a:rPr lang="ru-RU" sz="2000" b="1" dirty="0"/>
            <a:t>викторина</a:t>
          </a:r>
          <a:r>
            <a:rPr lang="ru-RU" sz="2600" dirty="0"/>
            <a:t> </a:t>
          </a:r>
          <a:r>
            <a:rPr lang="ru-RU" sz="2000" dirty="0"/>
            <a:t>"ЗНАКОМЫЕ МЕСТА"</a:t>
          </a:r>
        </a:p>
      </dgm:t>
    </dgm:pt>
    <dgm:pt modelId="{868A3D6C-185F-4D3D-ADF4-DE536E7456F4}" type="parTrans" cxnId="{BC8559B6-A777-4695-8623-0DDB61868446}">
      <dgm:prSet/>
      <dgm:spPr/>
      <dgm:t>
        <a:bodyPr/>
        <a:lstStyle/>
        <a:p>
          <a:endParaRPr lang="ru-RU"/>
        </a:p>
      </dgm:t>
    </dgm:pt>
    <dgm:pt modelId="{78C8F9E9-0626-43C5-AD87-7B58967430C2}" type="sibTrans" cxnId="{BC8559B6-A777-4695-8623-0DDB61868446}">
      <dgm:prSet/>
      <dgm:spPr/>
      <dgm:t>
        <a:bodyPr/>
        <a:lstStyle/>
        <a:p>
          <a:endParaRPr lang="ru-RU"/>
        </a:p>
      </dgm:t>
    </dgm:pt>
    <dgm:pt modelId="{3E9227FE-5B05-4225-802E-B01280EFF6E2}" type="pres">
      <dgm:prSet presAssocID="{FAB6B6A1-4A20-48A1-AED9-CF88C8B69316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695B4FA-C4DD-4731-9206-BCEB2343978D}" type="pres">
      <dgm:prSet presAssocID="{49A8689C-41BF-428D-A570-FDADD183448C}" presName="centerShape" presStyleLbl="node0" presStyleIdx="0" presStyleCnt="1" custScaleX="95080" custScaleY="85577" custLinFactNeighborX="2701" custLinFactNeighborY="9557"/>
      <dgm:spPr/>
      <dgm:t>
        <a:bodyPr/>
        <a:lstStyle/>
        <a:p>
          <a:endParaRPr lang="ru-RU"/>
        </a:p>
      </dgm:t>
    </dgm:pt>
    <dgm:pt modelId="{E7586D98-5478-4E61-9979-5CCA213C8CE8}" type="pres">
      <dgm:prSet presAssocID="{C2D9B9B7-B772-4DEE-8570-706762EC218F}" presName="parTrans" presStyleLbl="bgSibTrans2D1" presStyleIdx="0" presStyleCnt="4"/>
      <dgm:spPr/>
      <dgm:t>
        <a:bodyPr/>
        <a:lstStyle/>
        <a:p>
          <a:endParaRPr lang="ru-RU"/>
        </a:p>
      </dgm:t>
    </dgm:pt>
    <dgm:pt modelId="{DF5C875E-7DCE-42EC-9D9D-0D4B38DD1129}" type="pres">
      <dgm:prSet presAssocID="{B5EBB92A-4E7A-4060-8E41-E23146A50426}" presName="node" presStyleLbl="node1" presStyleIdx="0" presStyleCnt="4" custScaleX="114535" custScaleY="165834" custRadScaleRad="107339" custRadScaleInc="-109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CB3DE8-7962-4F07-ABAD-500038B67D18}" type="pres">
      <dgm:prSet presAssocID="{7889EBB7-A26F-4067-A7C1-6C8ED37910D1}" presName="parTrans" presStyleLbl="bgSibTrans2D1" presStyleIdx="1" presStyleCnt="4"/>
      <dgm:spPr/>
      <dgm:t>
        <a:bodyPr/>
        <a:lstStyle/>
        <a:p>
          <a:endParaRPr lang="ru-RU"/>
        </a:p>
      </dgm:t>
    </dgm:pt>
    <dgm:pt modelId="{4DF5D3DF-78C0-4812-B403-F8AD7E23085E}" type="pres">
      <dgm:prSet presAssocID="{E70ECE33-BDB2-4D11-832E-D8DFE8F80059}" presName="node" presStyleLbl="node1" presStyleIdx="1" presStyleCnt="4" custScaleX="111864" custScaleY="1265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24DA9A-8073-4220-8675-EA1B086E3D3F}" type="pres">
      <dgm:prSet presAssocID="{9E68C092-8EB4-422B-A59A-D6A7FDC5F20D}" presName="parTrans" presStyleLbl="bgSibTrans2D1" presStyleIdx="2" presStyleCnt="4"/>
      <dgm:spPr/>
      <dgm:t>
        <a:bodyPr/>
        <a:lstStyle/>
        <a:p>
          <a:endParaRPr lang="ru-RU"/>
        </a:p>
      </dgm:t>
    </dgm:pt>
    <dgm:pt modelId="{23C386DE-29F5-44C2-A388-B89C30EE6132}" type="pres">
      <dgm:prSet presAssocID="{88F1C2FE-3043-471F-A139-9AA98E0E8333}" presName="node" presStyleLbl="node1" presStyleIdx="2" presStyleCnt="4" custScaleX="98655" custScaleY="137805" custRadScaleRad="108820" custRadScaleInc="111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943A2E-D29F-47FB-8F14-35CC9566A21F}" type="pres">
      <dgm:prSet presAssocID="{868A3D6C-185F-4D3D-ADF4-DE536E7456F4}" presName="parTrans" presStyleLbl="bgSibTrans2D1" presStyleIdx="3" presStyleCnt="4"/>
      <dgm:spPr/>
      <dgm:t>
        <a:bodyPr/>
        <a:lstStyle/>
        <a:p>
          <a:endParaRPr lang="ru-RU"/>
        </a:p>
      </dgm:t>
    </dgm:pt>
    <dgm:pt modelId="{CAC231E7-C2B2-480E-B63F-54AE10266153}" type="pres">
      <dgm:prSet presAssocID="{EE6800AA-E60D-4EE9-85A2-A98EC343BF75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07B8460-CB9D-4F5A-B9E1-15675EA20EC2}" type="presOf" srcId="{7889EBB7-A26F-4067-A7C1-6C8ED37910D1}" destId="{4CCB3DE8-7962-4F07-ABAD-500038B67D18}" srcOrd="0" destOrd="0" presId="urn:microsoft.com/office/officeart/2005/8/layout/radial4"/>
    <dgm:cxn modelId="{90CF1BDB-7263-411E-8BD6-70F4AA9B875B}" type="presOf" srcId="{49A8689C-41BF-428D-A570-FDADD183448C}" destId="{4695B4FA-C4DD-4731-9206-BCEB2343978D}" srcOrd="0" destOrd="0" presId="urn:microsoft.com/office/officeart/2005/8/layout/radial4"/>
    <dgm:cxn modelId="{72A987DD-E12F-483E-BC7C-A40F095FAF53}" type="presOf" srcId="{FAB6B6A1-4A20-48A1-AED9-CF88C8B69316}" destId="{3E9227FE-5B05-4225-802E-B01280EFF6E2}" srcOrd="0" destOrd="0" presId="urn:microsoft.com/office/officeart/2005/8/layout/radial4"/>
    <dgm:cxn modelId="{8A7A3BB4-A65E-4AD6-B368-920D434DF849}" type="presOf" srcId="{B5EBB92A-4E7A-4060-8E41-E23146A50426}" destId="{DF5C875E-7DCE-42EC-9D9D-0D4B38DD1129}" srcOrd="0" destOrd="0" presId="urn:microsoft.com/office/officeart/2005/8/layout/radial4"/>
    <dgm:cxn modelId="{BC8559B6-A777-4695-8623-0DDB61868446}" srcId="{49A8689C-41BF-428D-A570-FDADD183448C}" destId="{EE6800AA-E60D-4EE9-85A2-A98EC343BF75}" srcOrd="3" destOrd="0" parTransId="{868A3D6C-185F-4D3D-ADF4-DE536E7456F4}" sibTransId="{78C8F9E9-0626-43C5-AD87-7B58967430C2}"/>
    <dgm:cxn modelId="{51AC3292-09B0-48BA-81FD-B10265045A67}" srcId="{49A8689C-41BF-428D-A570-FDADD183448C}" destId="{E70ECE33-BDB2-4D11-832E-D8DFE8F80059}" srcOrd="1" destOrd="0" parTransId="{7889EBB7-A26F-4067-A7C1-6C8ED37910D1}" sibTransId="{44ED6A5F-BA84-4578-A5EE-383314B28F56}"/>
    <dgm:cxn modelId="{A694A227-BA9B-4DDC-B1C1-76EFA389B266}" type="presOf" srcId="{868A3D6C-185F-4D3D-ADF4-DE536E7456F4}" destId="{7B943A2E-D29F-47FB-8F14-35CC9566A21F}" srcOrd="0" destOrd="0" presId="urn:microsoft.com/office/officeart/2005/8/layout/radial4"/>
    <dgm:cxn modelId="{C84453AA-689E-405B-B3DB-FB1E4B6CA06A}" type="presOf" srcId="{EE6800AA-E60D-4EE9-85A2-A98EC343BF75}" destId="{CAC231E7-C2B2-480E-B63F-54AE10266153}" srcOrd="0" destOrd="0" presId="urn:microsoft.com/office/officeart/2005/8/layout/radial4"/>
    <dgm:cxn modelId="{7A937C11-D0C1-47CD-AE19-95BEA79B669C}" type="presOf" srcId="{88F1C2FE-3043-471F-A139-9AA98E0E8333}" destId="{23C386DE-29F5-44C2-A388-B89C30EE6132}" srcOrd="0" destOrd="0" presId="urn:microsoft.com/office/officeart/2005/8/layout/radial4"/>
    <dgm:cxn modelId="{4515B1AB-5BC3-409A-8AB4-FC2B1ACF9AEF}" srcId="{FAB6B6A1-4A20-48A1-AED9-CF88C8B69316}" destId="{49A8689C-41BF-428D-A570-FDADD183448C}" srcOrd="0" destOrd="0" parTransId="{1C6DC2CD-ADB1-480C-A2BD-2F2FFDFBB0C1}" sibTransId="{E9B1C369-CB29-4740-BA1A-47ACD4794282}"/>
    <dgm:cxn modelId="{D7A02124-BF20-46C2-8BE0-A39C81943838}" type="presOf" srcId="{9E68C092-8EB4-422B-A59A-D6A7FDC5F20D}" destId="{9B24DA9A-8073-4220-8675-EA1B086E3D3F}" srcOrd="0" destOrd="0" presId="urn:microsoft.com/office/officeart/2005/8/layout/radial4"/>
    <dgm:cxn modelId="{22C10797-4023-4EFD-B004-505EDC13E0BA}" type="presOf" srcId="{E70ECE33-BDB2-4D11-832E-D8DFE8F80059}" destId="{4DF5D3DF-78C0-4812-B403-F8AD7E23085E}" srcOrd="0" destOrd="0" presId="urn:microsoft.com/office/officeart/2005/8/layout/radial4"/>
    <dgm:cxn modelId="{46B55C72-4567-44F1-A80D-97458C3921F0}" type="presOf" srcId="{C2D9B9B7-B772-4DEE-8570-706762EC218F}" destId="{E7586D98-5478-4E61-9979-5CCA213C8CE8}" srcOrd="0" destOrd="0" presId="urn:microsoft.com/office/officeart/2005/8/layout/radial4"/>
    <dgm:cxn modelId="{CDFCBA66-2726-49C8-BB7B-A58577C2B93E}" srcId="{49A8689C-41BF-428D-A570-FDADD183448C}" destId="{88F1C2FE-3043-471F-A139-9AA98E0E8333}" srcOrd="2" destOrd="0" parTransId="{9E68C092-8EB4-422B-A59A-D6A7FDC5F20D}" sibTransId="{AD74DD62-51F2-49C0-A099-95E92480E3BC}"/>
    <dgm:cxn modelId="{6CDF4DCC-E186-4943-87D6-4C8AFD248A5B}" srcId="{49A8689C-41BF-428D-A570-FDADD183448C}" destId="{B5EBB92A-4E7A-4060-8E41-E23146A50426}" srcOrd="0" destOrd="0" parTransId="{C2D9B9B7-B772-4DEE-8570-706762EC218F}" sibTransId="{E243082D-20A6-47CC-B25E-B5A8505CE139}"/>
    <dgm:cxn modelId="{6DEA0BCA-FF6E-4243-BE14-015AE270A3A0}" type="presParOf" srcId="{3E9227FE-5B05-4225-802E-B01280EFF6E2}" destId="{4695B4FA-C4DD-4731-9206-BCEB2343978D}" srcOrd="0" destOrd="0" presId="urn:microsoft.com/office/officeart/2005/8/layout/radial4"/>
    <dgm:cxn modelId="{CD2E0322-41B1-48F8-A7D6-AD4EADBCB022}" type="presParOf" srcId="{3E9227FE-5B05-4225-802E-B01280EFF6E2}" destId="{E7586D98-5478-4E61-9979-5CCA213C8CE8}" srcOrd="1" destOrd="0" presId="urn:microsoft.com/office/officeart/2005/8/layout/radial4"/>
    <dgm:cxn modelId="{AE9BE908-EDB4-4BA1-9821-FF2F9766606C}" type="presParOf" srcId="{3E9227FE-5B05-4225-802E-B01280EFF6E2}" destId="{DF5C875E-7DCE-42EC-9D9D-0D4B38DD1129}" srcOrd="2" destOrd="0" presId="urn:microsoft.com/office/officeart/2005/8/layout/radial4"/>
    <dgm:cxn modelId="{2C4725D8-B61F-47A1-A36F-5B7BD4ED90E5}" type="presParOf" srcId="{3E9227FE-5B05-4225-802E-B01280EFF6E2}" destId="{4CCB3DE8-7962-4F07-ABAD-500038B67D18}" srcOrd="3" destOrd="0" presId="urn:microsoft.com/office/officeart/2005/8/layout/radial4"/>
    <dgm:cxn modelId="{30A8767C-500C-42F9-9B51-8EF6CBC90964}" type="presParOf" srcId="{3E9227FE-5B05-4225-802E-B01280EFF6E2}" destId="{4DF5D3DF-78C0-4812-B403-F8AD7E23085E}" srcOrd="4" destOrd="0" presId="urn:microsoft.com/office/officeart/2005/8/layout/radial4"/>
    <dgm:cxn modelId="{C06663EE-0925-4590-917B-68008F6568EA}" type="presParOf" srcId="{3E9227FE-5B05-4225-802E-B01280EFF6E2}" destId="{9B24DA9A-8073-4220-8675-EA1B086E3D3F}" srcOrd="5" destOrd="0" presId="urn:microsoft.com/office/officeart/2005/8/layout/radial4"/>
    <dgm:cxn modelId="{E6739C74-B26E-4DF8-9041-F55A3123E704}" type="presParOf" srcId="{3E9227FE-5B05-4225-802E-B01280EFF6E2}" destId="{23C386DE-29F5-44C2-A388-B89C30EE6132}" srcOrd="6" destOrd="0" presId="urn:microsoft.com/office/officeart/2005/8/layout/radial4"/>
    <dgm:cxn modelId="{685086E4-0843-4CE2-ABF5-55C8E38AF489}" type="presParOf" srcId="{3E9227FE-5B05-4225-802E-B01280EFF6E2}" destId="{7B943A2E-D29F-47FB-8F14-35CC9566A21F}" srcOrd="7" destOrd="0" presId="urn:microsoft.com/office/officeart/2005/8/layout/radial4"/>
    <dgm:cxn modelId="{BEE82F3B-2B82-48FC-BC24-9B5C5030F606}" type="presParOf" srcId="{3E9227FE-5B05-4225-802E-B01280EFF6E2}" destId="{CAC231E7-C2B2-480E-B63F-54AE10266153}" srcOrd="8" destOrd="0" presId="urn:microsoft.com/office/officeart/2005/8/layout/radial4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AB6B6A1-4A20-48A1-AED9-CF88C8B69316}" type="doc">
      <dgm:prSet loTypeId="urn:microsoft.com/office/officeart/2005/8/layout/radial4" loCatId="relationship" qsTypeId="urn:microsoft.com/office/officeart/2005/8/quickstyle/3d3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49A8689C-41BF-428D-A570-FDADD183448C}">
      <dgm:prSet phldrT="[Текст]" custT="1"/>
      <dgm:spPr/>
      <dgm:t>
        <a:bodyPr/>
        <a:lstStyle/>
        <a:p>
          <a:r>
            <a:rPr lang="ru-RU" sz="2400" b="1" dirty="0">
              <a:solidFill>
                <a:schemeClr val="bg1"/>
              </a:solidFill>
            </a:rPr>
            <a:t>начало начал</a:t>
          </a:r>
        </a:p>
      </dgm:t>
    </dgm:pt>
    <dgm:pt modelId="{1C6DC2CD-ADB1-480C-A2BD-2F2FFDFBB0C1}" type="parTrans" cxnId="{4515B1AB-5BC3-409A-8AB4-FC2B1ACF9AEF}">
      <dgm:prSet/>
      <dgm:spPr/>
      <dgm:t>
        <a:bodyPr/>
        <a:lstStyle/>
        <a:p>
          <a:endParaRPr lang="ru-RU"/>
        </a:p>
      </dgm:t>
    </dgm:pt>
    <dgm:pt modelId="{E9B1C369-CB29-4740-BA1A-47ACD4794282}" type="sibTrans" cxnId="{4515B1AB-5BC3-409A-8AB4-FC2B1ACF9AEF}">
      <dgm:prSet/>
      <dgm:spPr/>
      <dgm:t>
        <a:bodyPr/>
        <a:lstStyle/>
        <a:p>
          <a:endParaRPr lang="ru-RU"/>
        </a:p>
      </dgm:t>
    </dgm:pt>
    <dgm:pt modelId="{B5EBB92A-4E7A-4060-8E41-E23146A50426}">
      <dgm:prSet phldrT="[Текст]" custT="1"/>
      <dgm:spPr/>
      <dgm:t>
        <a:bodyPr/>
        <a:lstStyle/>
        <a:p>
          <a:r>
            <a:rPr lang="ru-RU" sz="2000" b="1" dirty="0">
              <a:solidFill>
                <a:schemeClr val="accent4">
                  <a:lumMod val="20000"/>
                  <a:lumOff val="80000"/>
                </a:schemeClr>
              </a:solidFill>
            </a:rPr>
            <a:t>Игрушки</a:t>
          </a:r>
        </a:p>
        <a:p>
          <a:r>
            <a:rPr lang="ru-RU" sz="2000" dirty="0"/>
            <a:t>*ТОРОПЕЦ</a:t>
          </a:r>
        </a:p>
        <a:p>
          <a:r>
            <a:rPr lang="ru-RU" sz="2000" dirty="0"/>
            <a:t>*</a:t>
          </a:r>
          <a:r>
            <a:rPr lang="ru-RU" sz="2000" dirty="0" smtClean="0"/>
            <a:t>ТОРЖОК</a:t>
          </a:r>
          <a:endParaRPr lang="ru-RU" sz="2000" dirty="0"/>
        </a:p>
      </dgm:t>
    </dgm:pt>
    <dgm:pt modelId="{C2D9B9B7-B772-4DEE-8570-706762EC218F}" type="parTrans" cxnId="{6CDF4DCC-E186-4943-87D6-4C8AFD248A5B}">
      <dgm:prSet/>
      <dgm:spPr/>
      <dgm:t>
        <a:bodyPr/>
        <a:lstStyle/>
        <a:p>
          <a:endParaRPr lang="ru-RU"/>
        </a:p>
      </dgm:t>
    </dgm:pt>
    <dgm:pt modelId="{E243082D-20A6-47CC-B25E-B5A8505CE139}" type="sibTrans" cxnId="{6CDF4DCC-E186-4943-87D6-4C8AFD248A5B}">
      <dgm:prSet/>
      <dgm:spPr/>
      <dgm:t>
        <a:bodyPr/>
        <a:lstStyle/>
        <a:p>
          <a:endParaRPr lang="ru-RU"/>
        </a:p>
      </dgm:t>
    </dgm:pt>
    <dgm:pt modelId="{E70ECE33-BDB2-4D11-832E-D8DFE8F80059}">
      <dgm:prSet phldrT="[Текст]" custT="1"/>
      <dgm:spPr/>
      <dgm:t>
        <a:bodyPr/>
        <a:lstStyle/>
        <a:p>
          <a:r>
            <a:rPr lang="ru-RU" sz="2000" b="1" dirty="0"/>
            <a:t>Шитье</a:t>
          </a:r>
        </a:p>
        <a:p>
          <a:r>
            <a:rPr lang="ru-RU" sz="2000" dirty="0"/>
            <a:t>*ТОРЖОК</a:t>
          </a:r>
        </a:p>
      </dgm:t>
    </dgm:pt>
    <dgm:pt modelId="{7889EBB7-A26F-4067-A7C1-6C8ED37910D1}" type="parTrans" cxnId="{51AC3292-09B0-48BA-81FD-B10265045A67}">
      <dgm:prSet/>
      <dgm:spPr/>
      <dgm:t>
        <a:bodyPr/>
        <a:lstStyle/>
        <a:p>
          <a:endParaRPr lang="ru-RU"/>
        </a:p>
      </dgm:t>
    </dgm:pt>
    <dgm:pt modelId="{44ED6A5F-BA84-4578-A5EE-383314B28F56}" type="sibTrans" cxnId="{51AC3292-09B0-48BA-81FD-B10265045A67}">
      <dgm:prSet/>
      <dgm:spPr/>
      <dgm:t>
        <a:bodyPr/>
        <a:lstStyle/>
        <a:p>
          <a:endParaRPr lang="ru-RU"/>
        </a:p>
      </dgm:t>
    </dgm:pt>
    <dgm:pt modelId="{88F1C2FE-3043-471F-A139-9AA98E0E8333}">
      <dgm:prSet phldrT="[Текст]" custT="1"/>
      <dgm:spPr/>
      <dgm:t>
        <a:bodyPr/>
        <a:lstStyle/>
        <a:p>
          <a:r>
            <a:rPr lang="ru-RU" sz="2000" b="1" dirty="0"/>
            <a:t>Посуда</a:t>
          </a:r>
        </a:p>
        <a:p>
          <a:r>
            <a:rPr lang="ru-RU" sz="2000" dirty="0"/>
            <a:t>*ВЫШНИЙ ВОЛОЧОК</a:t>
          </a:r>
        </a:p>
        <a:p>
          <a:r>
            <a:rPr lang="ru-RU" sz="2000" dirty="0"/>
            <a:t>*КОНОКОВО</a:t>
          </a:r>
        </a:p>
      </dgm:t>
    </dgm:pt>
    <dgm:pt modelId="{9E68C092-8EB4-422B-A59A-D6A7FDC5F20D}" type="parTrans" cxnId="{CDFCBA66-2726-49C8-BB7B-A58577C2B93E}">
      <dgm:prSet/>
      <dgm:spPr/>
      <dgm:t>
        <a:bodyPr/>
        <a:lstStyle/>
        <a:p>
          <a:endParaRPr lang="ru-RU"/>
        </a:p>
      </dgm:t>
    </dgm:pt>
    <dgm:pt modelId="{AD74DD62-51F2-49C0-A099-95E92480E3BC}" type="sibTrans" cxnId="{CDFCBA66-2726-49C8-BB7B-A58577C2B93E}">
      <dgm:prSet/>
      <dgm:spPr/>
      <dgm:t>
        <a:bodyPr/>
        <a:lstStyle/>
        <a:p>
          <a:endParaRPr lang="ru-RU"/>
        </a:p>
      </dgm:t>
    </dgm:pt>
    <dgm:pt modelId="{EE6800AA-E60D-4EE9-85A2-A98EC343BF75}">
      <dgm:prSet custT="1"/>
      <dgm:spPr/>
      <dgm:t>
        <a:bodyPr/>
        <a:lstStyle/>
        <a:p>
          <a:r>
            <a:rPr lang="ru-RU" sz="2000" b="1" dirty="0"/>
            <a:t>викторина</a:t>
          </a:r>
          <a:r>
            <a:rPr lang="ru-RU" sz="2600" dirty="0"/>
            <a:t> </a:t>
          </a:r>
          <a:r>
            <a:rPr lang="ru-RU" sz="2000" dirty="0"/>
            <a:t>"ЗНАКОМЫЕ МЕСТА"</a:t>
          </a:r>
        </a:p>
      </dgm:t>
    </dgm:pt>
    <dgm:pt modelId="{868A3D6C-185F-4D3D-ADF4-DE536E7456F4}" type="parTrans" cxnId="{BC8559B6-A777-4695-8623-0DDB61868446}">
      <dgm:prSet/>
      <dgm:spPr/>
      <dgm:t>
        <a:bodyPr/>
        <a:lstStyle/>
        <a:p>
          <a:endParaRPr lang="ru-RU"/>
        </a:p>
      </dgm:t>
    </dgm:pt>
    <dgm:pt modelId="{78C8F9E9-0626-43C5-AD87-7B58967430C2}" type="sibTrans" cxnId="{BC8559B6-A777-4695-8623-0DDB61868446}">
      <dgm:prSet/>
      <dgm:spPr/>
      <dgm:t>
        <a:bodyPr/>
        <a:lstStyle/>
        <a:p>
          <a:endParaRPr lang="ru-RU"/>
        </a:p>
      </dgm:t>
    </dgm:pt>
    <dgm:pt modelId="{3E9227FE-5B05-4225-802E-B01280EFF6E2}" type="pres">
      <dgm:prSet presAssocID="{FAB6B6A1-4A20-48A1-AED9-CF88C8B69316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695B4FA-C4DD-4731-9206-BCEB2343978D}" type="pres">
      <dgm:prSet presAssocID="{49A8689C-41BF-428D-A570-FDADD183448C}" presName="centerShape" presStyleLbl="node0" presStyleIdx="0" presStyleCnt="1" custScaleX="95080" custScaleY="85577" custLinFactNeighborX="2701" custLinFactNeighborY="9557"/>
      <dgm:spPr/>
      <dgm:t>
        <a:bodyPr/>
        <a:lstStyle/>
        <a:p>
          <a:endParaRPr lang="ru-RU"/>
        </a:p>
      </dgm:t>
    </dgm:pt>
    <dgm:pt modelId="{E7586D98-5478-4E61-9979-5CCA213C8CE8}" type="pres">
      <dgm:prSet presAssocID="{C2D9B9B7-B772-4DEE-8570-706762EC218F}" presName="parTrans" presStyleLbl="bgSibTrans2D1" presStyleIdx="0" presStyleCnt="4"/>
      <dgm:spPr/>
      <dgm:t>
        <a:bodyPr/>
        <a:lstStyle/>
        <a:p>
          <a:endParaRPr lang="ru-RU"/>
        </a:p>
      </dgm:t>
    </dgm:pt>
    <dgm:pt modelId="{DF5C875E-7DCE-42EC-9D9D-0D4B38DD1129}" type="pres">
      <dgm:prSet presAssocID="{B5EBB92A-4E7A-4060-8E41-E23146A50426}" presName="node" presStyleLbl="node1" presStyleIdx="0" presStyleCnt="4" custScaleX="114535" custScaleY="165834" custRadScaleRad="107339" custRadScaleInc="-109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CB3DE8-7962-4F07-ABAD-500038B67D18}" type="pres">
      <dgm:prSet presAssocID="{7889EBB7-A26F-4067-A7C1-6C8ED37910D1}" presName="parTrans" presStyleLbl="bgSibTrans2D1" presStyleIdx="1" presStyleCnt="4"/>
      <dgm:spPr/>
      <dgm:t>
        <a:bodyPr/>
        <a:lstStyle/>
        <a:p>
          <a:endParaRPr lang="ru-RU"/>
        </a:p>
      </dgm:t>
    </dgm:pt>
    <dgm:pt modelId="{4DF5D3DF-78C0-4812-B403-F8AD7E23085E}" type="pres">
      <dgm:prSet presAssocID="{E70ECE33-BDB2-4D11-832E-D8DFE8F80059}" presName="node" presStyleLbl="node1" presStyleIdx="1" presStyleCnt="4" custScaleX="111864" custScaleY="1265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24DA9A-8073-4220-8675-EA1B086E3D3F}" type="pres">
      <dgm:prSet presAssocID="{9E68C092-8EB4-422B-A59A-D6A7FDC5F20D}" presName="parTrans" presStyleLbl="bgSibTrans2D1" presStyleIdx="2" presStyleCnt="4"/>
      <dgm:spPr/>
      <dgm:t>
        <a:bodyPr/>
        <a:lstStyle/>
        <a:p>
          <a:endParaRPr lang="ru-RU"/>
        </a:p>
      </dgm:t>
    </dgm:pt>
    <dgm:pt modelId="{23C386DE-29F5-44C2-A388-B89C30EE6132}" type="pres">
      <dgm:prSet presAssocID="{88F1C2FE-3043-471F-A139-9AA98E0E8333}" presName="node" presStyleLbl="node1" presStyleIdx="2" presStyleCnt="4" custScaleX="98655" custScaleY="137805" custRadScaleRad="108820" custRadScaleInc="111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943A2E-D29F-47FB-8F14-35CC9566A21F}" type="pres">
      <dgm:prSet presAssocID="{868A3D6C-185F-4D3D-ADF4-DE536E7456F4}" presName="parTrans" presStyleLbl="bgSibTrans2D1" presStyleIdx="3" presStyleCnt="4"/>
      <dgm:spPr/>
      <dgm:t>
        <a:bodyPr/>
        <a:lstStyle/>
        <a:p>
          <a:endParaRPr lang="ru-RU"/>
        </a:p>
      </dgm:t>
    </dgm:pt>
    <dgm:pt modelId="{CAC231E7-C2B2-480E-B63F-54AE10266153}" type="pres">
      <dgm:prSet presAssocID="{EE6800AA-E60D-4EE9-85A2-A98EC343BF75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2882EEF-5DEA-4B77-92BF-B015A696EEF7}" type="presOf" srcId="{88F1C2FE-3043-471F-A139-9AA98E0E8333}" destId="{23C386DE-29F5-44C2-A388-B89C30EE6132}" srcOrd="0" destOrd="0" presId="urn:microsoft.com/office/officeart/2005/8/layout/radial4"/>
    <dgm:cxn modelId="{EBCE2F41-48D9-44A5-8BF2-D2C057DF8E03}" type="presOf" srcId="{FAB6B6A1-4A20-48A1-AED9-CF88C8B69316}" destId="{3E9227FE-5B05-4225-802E-B01280EFF6E2}" srcOrd="0" destOrd="0" presId="urn:microsoft.com/office/officeart/2005/8/layout/radial4"/>
    <dgm:cxn modelId="{2E945E6B-3B59-4991-886B-49DB50FB4443}" type="presOf" srcId="{EE6800AA-E60D-4EE9-85A2-A98EC343BF75}" destId="{CAC231E7-C2B2-480E-B63F-54AE10266153}" srcOrd="0" destOrd="0" presId="urn:microsoft.com/office/officeart/2005/8/layout/radial4"/>
    <dgm:cxn modelId="{4515B1AB-5BC3-409A-8AB4-FC2B1ACF9AEF}" srcId="{FAB6B6A1-4A20-48A1-AED9-CF88C8B69316}" destId="{49A8689C-41BF-428D-A570-FDADD183448C}" srcOrd="0" destOrd="0" parTransId="{1C6DC2CD-ADB1-480C-A2BD-2F2FFDFBB0C1}" sibTransId="{E9B1C369-CB29-4740-BA1A-47ACD4794282}"/>
    <dgm:cxn modelId="{CDFCBA66-2726-49C8-BB7B-A58577C2B93E}" srcId="{49A8689C-41BF-428D-A570-FDADD183448C}" destId="{88F1C2FE-3043-471F-A139-9AA98E0E8333}" srcOrd="2" destOrd="0" parTransId="{9E68C092-8EB4-422B-A59A-D6A7FDC5F20D}" sibTransId="{AD74DD62-51F2-49C0-A099-95E92480E3BC}"/>
    <dgm:cxn modelId="{5AFA92A8-E2A1-44B3-A99A-19291877924E}" type="presOf" srcId="{7889EBB7-A26F-4067-A7C1-6C8ED37910D1}" destId="{4CCB3DE8-7962-4F07-ABAD-500038B67D18}" srcOrd="0" destOrd="0" presId="urn:microsoft.com/office/officeart/2005/8/layout/radial4"/>
    <dgm:cxn modelId="{8DE068F1-7194-4744-A360-B07E8148D13C}" type="presOf" srcId="{C2D9B9B7-B772-4DEE-8570-706762EC218F}" destId="{E7586D98-5478-4E61-9979-5CCA213C8CE8}" srcOrd="0" destOrd="0" presId="urn:microsoft.com/office/officeart/2005/8/layout/radial4"/>
    <dgm:cxn modelId="{9DF0B121-A5BA-4766-A38E-124D3B6C8016}" type="presOf" srcId="{868A3D6C-185F-4D3D-ADF4-DE536E7456F4}" destId="{7B943A2E-D29F-47FB-8F14-35CC9566A21F}" srcOrd="0" destOrd="0" presId="urn:microsoft.com/office/officeart/2005/8/layout/radial4"/>
    <dgm:cxn modelId="{46688C1A-8AE7-4244-83C9-C94429DCE379}" type="presOf" srcId="{9E68C092-8EB4-422B-A59A-D6A7FDC5F20D}" destId="{9B24DA9A-8073-4220-8675-EA1B086E3D3F}" srcOrd="0" destOrd="0" presId="urn:microsoft.com/office/officeart/2005/8/layout/radial4"/>
    <dgm:cxn modelId="{007CF288-7178-4E76-A719-9A60CE2A2F20}" type="presOf" srcId="{B5EBB92A-4E7A-4060-8E41-E23146A50426}" destId="{DF5C875E-7DCE-42EC-9D9D-0D4B38DD1129}" srcOrd="0" destOrd="0" presId="urn:microsoft.com/office/officeart/2005/8/layout/radial4"/>
    <dgm:cxn modelId="{6CDF4DCC-E186-4943-87D6-4C8AFD248A5B}" srcId="{49A8689C-41BF-428D-A570-FDADD183448C}" destId="{B5EBB92A-4E7A-4060-8E41-E23146A50426}" srcOrd="0" destOrd="0" parTransId="{C2D9B9B7-B772-4DEE-8570-706762EC218F}" sibTransId="{E243082D-20A6-47CC-B25E-B5A8505CE139}"/>
    <dgm:cxn modelId="{51AC3292-09B0-48BA-81FD-B10265045A67}" srcId="{49A8689C-41BF-428D-A570-FDADD183448C}" destId="{E70ECE33-BDB2-4D11-832E-D8DFE8F80059}" srcOrd="1" destOrd="0" parTransId="{7889EBB7-A26F-4067-A7C1-6C8ED37910D1}" sibTransId="{44ED6A5F-BA84-4578-A5EE-383314B28F56}"/>
    <dgm:cxn modelId="{BC8559B6-A777-4695-8623-0DDB61868446}" srcId="{49A8689C-41BF-428D-A570-FDADD183448C}" destId="{EE6800AA-E60D-4EE9-85A2-A98EC343BF75}" srcOrd="3" destOrd="0" parTransId="{868A3D6C-185F-4D3D-ADF4-DE536E7456F4}" sibTransId="{78C8F9E9-0626-43C5-AD87-7B58967430C2}"/>
    <dgm:cxn modelId="{2493D3C9-080C-4DF9-982C-D205CB320C56}" type="presOf" srcId="{49A8689C-41BF-428D-A570-FDADD183448C}" destId="{4695B4FA-C4DD-4731-9206-BCEB2343978D}" srcOrd="0" destOrd="0" presId="urn:microsoft.com/office/officeart/2005/8/layout/radial4"/>
    <dgm:cxn modelId="{CF8F9F43-62C6-410D-9975-3D64F6EFF4D5}" type="presOf" srcId="{E70ECE33-BDB2-4D11-832E-D8DFE8F80059}" destId="{4DF5D3DF-78C0-4812-B403-F8AD7E23085E}" srcOrd="0" destOrd="0" presId="urn:microsoft.com/office/officeart/2005/8/layout/radial4"/>
    <dgm:cxn modelId="{A53FC230-98F6-4F01-AB18-AA423BE845D9}" type="presParOf" srcId="{3E9227FE-5B05-4225-802E-B01280EFF6E2}" destId="{4695B4FA-C4DD-4731-9206-BCEB2343978D}" srcOrd="0" destOrd="0" presId="urn:microsoft.com/office/officeart/2005/8/layout/radial4"/>
    <dgm:cxn modelId="{18B10032-1D01-4E74-A4B0-FDBEE3A1A9F3}" type="presParOf" srcId="{3E9227FE-5B05-4225-802E-B01280EFF6E2}" destId="{E7586D98-5478-4E61-9979-5CCA213C8CE8}" srcOrd="1" destOrd="0" presId="urn:microsoft.com/office/officeart/2005/8/layout/radial4"/>
    <dgm:cxn modelId="{76104CDC-76C1-4103-A65A-0153AFA8F640}" type="presParOf" srcId="{3E9227FE-5B05-4225-802E-B01280EFF6E2}" destId="{DF5C875E-7DCE-42EC-9D9D-0D4B38DD1129}" srcOrd="2" destOrd="0" presId="urn:microsoft.com/office/officeart/2005/8/layout/radial4"/>
    <dgm:cxn modelId="{1B926956-BC4E-41A1-A08D-8475FCA06F2C}" type="presParOf" srcId="{3E9227FE-5B05-4225-802E-B01280EFF6E2}" destId="{4CCB3DE8-7962-4F07-ABAD-500038B67D18}" srcOrd="3" destOrd="0" presId="urn:microsoft.com/office/officeart/2005/8/layout/radial4"/>
    <dgm:cxn modelId="{C0DD91EB-576C-4681-8D5F-167C8D51975B}" type="presParOf" srcId="{3E9227FE-5B05-4225-802E-B01280EFF6E2}" destId="{4DF5D3DF-78C0-4812-B403-F8AD7E23085E}" srcOrd="4" destOrd="0" presId="urn:microsoft.com/office/officeart/2005/8/layout/radial4"/>
    <dgm:cxn modelId="{4B14E444-E772-4BEE-9382-9ECC79421535}" type="presParOf" srcId="{3E9227FE-5B05-4225-802E-B01280EFF6E2}" destId="{9B24DA9A-8073-4220-8675-EA1B086E3D3F}" srcOrd="5" destOrd="0" presId="urn:microsoft.com/office/officeart/2005/8/layout/radial4"/>
    <dgm:cxn modelId="{007E0213-8634-4B33-B8F2-353959860FD9}" type="presParOf" srcId="{3E9227FE-5B05-4225-802E-B01280EFF6E2}" destId="{23C386DE-29F5-44C2-A388-B89C30EE6132}" srcOrd="6" destOrd="0" presId="urn:microsoft.com/office/officeart/2005/8/layout/radial4"/>
    <dgm:cxn modelId="{51DE0676-F138-4F44-835B-94862A0DA4BA}" type="presParOf" srcId="{3E9227FE-5B05-4225-802E-B01280EFF6E2}" destId="{7B943A2E-D29F-47FB-8F14-35CC9566A21F}" srcOrd="7" destOrd="0" presId="urn:microsoft.com/office/officeart/2005/8/layout/radial4"/>
    <dgm:cxn modelId="{9DDF0942-F408-46B3-97C1-277B30CC6D5A}" type="presParOf" srcId="{3E9227FE-5B05-4225-802E-B01280EFF6E2}" destId="{CAC231E7-C2B2-480E-B63F-54AE10266153}" srcOrd="8" destOrd="0" presId="urn:microsoft.com/office/officeart/2005/8/layout/radial4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AB6B6A1-4A20-48A1-AED9-CF88C8B69316}" type="doc">
      <dgm:prSet loTypeId="urn:microsoft.com/office/officeart/2005/8/layout/radial4" loCatId="relationship" qsTypeId="urn:microsoft.com/office/officeart/2005/8/quickstyle/3d3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49A8689C-41BF-428D-A570-FDADD183448C}">
      <dgm:prSet phldrT="[Текст]" custT="1"/>
      <dgm:spPr/>
      <dgm:t>
        <a:bodyPr/>
        <a:lstStyle/>
        <a:p>
          <a:r>
            <a:rPr lang="ru-RU" sz="2400" b="1" dirty="0">
              <a:solidFill>
                <a:schemeClr val="bg1"/>
              </a:solidFill>
            </a:rPr>
            <a:t>начало начал</a:t>
          </a:r>
        </a:p>
      </dgm:t>
    </dgm:pt>
    <dgm:pt modelId="{1C6DC2CD-ADB1-480C-A2BD-2F2FFDFBB0C1}" type="parTrans" cxnId="{4515B1AB-5BC3-409A-8AB4-FC2B1ACF9AEF}">
      <dgm:prSet/>
      <dgm:spPr/>
      <dgm:t>
        <a:bodyPr/>
        <a:lstStyle/>
        <a:p>
          <a:endParaRPr lang="ru-RU"/>
        </a:p>
      </dgm:t>
    </dgm:pt>
    <dgm:pt modelId="{E9B1C369-CB29-4740-BA1A-47ACD4794282}" type="sibTrans" cxnId="{4515B1AB-5BC3-409A-8AB4-FC2B1ACF9AEF}">
      <dgm:prSet/>
      <dgm:spPr/>
      <dgm:t>
        <a:bodyPr/>
        <a:lstStyle/>
        <a:p>
          <a:endParaRPr lang="ru-RU"/>
        </a:p>
      </dgm:t>
    </dgm:pt>
    <dgm:pt modelId="{B5EBB92A-4E7A-4060-8E41-E23146A50426}">
      <dgm:prSet phldrT="[Текст]" custT="1"/>
      <dgm:spPr/>
      <dgm:t>
        <a:bodyPr/>
        <a:lstStyle/>
        <a:p>
          <a:r>
            <a:rPr lang="ru-RU" sz="2000" b="1" dirty="0">
              <a:solidFill>
                <a:schemeClr val="accent4">
                  <a:lumMod val="20000"/>
                  <a:lumOff val="80000"/>
                </a:schemeClr>
              </a:solidFill>
            </a:rPr>
            <a:t>Игрушки</a:t>
          </a:r>
        </a:p>
        <a:p>
          <a:r>
            <a:rPr lang="ru-RU" sz="2000" dirty="0"/>
            <a:t>*ТОРОПЕЦ</a:t>
          </a:r>
        </a:p>
        <a:p>
          <a:r>
            <a:rPr lang="ru-RU" sz="2000" dirty="0"/>
            <a:t>*</a:t>
          </a:r>
          <a:r>
            <a:rPr lang="ru-RU" sz="2000" dirty="0" smtClean="0"/>
            <a:t>ТОРЖОК</a:t>
          </a:r>
          <a:endParaRPr lang="ru-RU" sz="2000" dirty="0"/>
        </a:p>
      </dgm:t>
    </dgm:pt>
    <dgm:pt modelId="{C2D9B9B7-B772-4DEE-8570-706762EC218F}" type="parTrans" cxnId="{6CDF4DCC-E186-4943-87D6-4C8AFD248A5B}">
      <dgm:prSet/>
      <dgm:spPr/>
      <dgm:t>
        <a:bodyPr/>
        <a:lstStyle/>
        <a:p>
          <a:endParaRPr lang="ru-RU"/>
        </a:p>
      </dgm:t>
    </dgm:pt>
    <dgm:pt modelId="{E243082D-20A6-47CC-B25E-B5A8505CE139}" type="sibTrans" cxnId="{6CDF4DCC-E186-4943-87D6-4C8AFD248A5B}">
      <dgm:prSet/>
      <dgm:spPr/>
      <dgm:t>
        <a:bodyPr/>
        <a:lstStyle/>
        <a:p>
          <a:endParaRPr lang="ru-RU"/>
        </a:p>
      </dgm:t>
    </dgm:pt>
    <dgm:pt modelId="{E70ECE33-BDB2-4D11-832E-D8DFE8F80059}">
      <dgm:prSet phldrT="[Текст]" custT="1"/>
      <dgm:spPr/>
      <dgm:t>
        <a:bodyPr/>
        <a:lstStyle/>
        <a:p>
          <a:r>
            <a:rPr lang="ru-RU" sz="2000" b="1" dirty="0"/>
            <a:t>Шитье</a:t>
          </a:r>
        </a:p>
        <a:p>
          <a:r>
            <a:rPr lang="ru-RU" sz="2000" dirty="0"/>
            <a:t>*ТОРЖОК</a:t>
          </a:r>
        </a:p>
      </dgm:t>
    </dgm:pt>
    <dgm:pt modelId="{7889EBB7-A26F-4067-A7C1-6C8ED37910D1}" type="parTrans" cxnId="{51AC3292-09B0-48BA-81FD-B10265045A67}">
      <dgm:prSet/>
      <dgm:spPr/>
      <dgm:t>
        <a:bodyPr/>
        <a:lstStyle/>
        <a:p>
          <a:endParaRPr lang="ru-RU"/>
        </a:p>
      </dgm:t>
    </dgm:pt>
    <dgm:pt modelId="{44ED6A5F-BA84-4578-A5EE-383314B28F56}" type="sibTrans" cxnId="{51AC3292-09B0-48BA-81FD-B10265045A67}">
      <dgm:prSet/>
      <dgm:spPr/>
      <dgm:t>
        <a:bodyPr/>
        <a:lstStyle/>
        <a:p>
          <a:endParaRPr lang="ru-RU"/>
        </a:p>
      </dgm:t>
    </dgm:pt>
    <dgm:pt modelId="{88F1C2FE-3043-471F-A139-9AA98E0E8333}">
      <dgm:prSet phldrT="[Текст]" custT="1"/>
      <dgm:spPr/>
      <dgm:t>
        <a:bodyPr/>
        <a:lstStyle/>
        <a:p>
          <a:r>
            <a:rPr lang="ru-RU" sz="2000" b="1" dirty="0"/>
            <a:t>Посуда</a:t>
          </a:r>
        </a:p>
        <a:p>
          <a:r>
            <a:rPr lang="ru-RU" sz="2000" dirty="0"/>
            <a:t>*ВЫШНИЙ ВОЛОЧОК</a:t>
          </a:r>
        </a:p>
        <a:p>
          <a:r>
            <a:rPr lang="ru-RU" sz="2000" dirty="0"/>
            <a:t>*КОНОКОВО</a:t>
          </a:r>
        </a:p>
      </dgm:t>
    </dgm:pt>
    <dgm:pt modelId="{9E68C092-8EB4-422B-A59A-D6A7FDC5F20D}" type="parTrans" cxnId="{CDFCBA66-2726-49C8-BB7B-A58577C2B93E}">
      <dgm:prSet/>
      <dgm:spPr/>
      <dgm:t>
        <a:bodyPr/>
        <a:lstStyle/>
        <a:p>
          <a:endParaRPr lang="ru-RU"/>
        </a:p>
      </dgm:t>
    </dgm:pt>
    <dgm:pt modelId="{AD74DD62-51F2-49C0-A099-95E92480E3BC}" type="sibTrans" cxnId="{CDFCBA66-2726-49C8-BB7B-A58577C2B93E}">
      <dgm:prSet/>
      <dgm:spPr/>
      <dgm:t>
        <a:bodyPr/>
        <a:lstStyle/>
        <a:p>
          <a:endParaRPr lang="ru-RU"/>
        </a:p>
      </dgm:t>
    </dgm:pt>
    <dgm:pt modelId="{EE6800AA-E60D-4EE9-85A2-A98EC343BF75}">
      <dgm:prSet custT="1"/>
      <dgm:spPr/>
      <dgm:t>
        <a:bodyPr/>
        <a:lstStyle/>
        <a:p>
          <a:r>
            <a:rPr lang="ru-RU" sz="2000" b="1" dirty="0"/>
            <a:t>викторина</a:t>
          </a:r>
          <a:r>
            <a:rPr lang="ru-RU" sz="2600" dirty="0"/>
            <a:t> </a:t>
          </a:r>
          <a:r>
            <a:rPr lang="ru-RU" sz="2000" dirty="0"/>
            <a:t>"ЗНАКОМЫЕ МЕСТА"</a:t>
          </a:r>
        </a:p>
      </dgm:t>
    </dgm:pt>
    <dgm:pt modelId="{868A3D6C-185F-4D3D-ADF4-DE536E7456F4}" type="parTrans" cxnId="{BC8559B6-A777-4695-8623-0DDB61868446}">
      <dgm:prSet/>
      <dgm:spPr/>
      <dgm:t>
        <a:bodyPr/>
        <a:lstStyle/>
        <a:p>
          <a:endParaRPr lang="ru-RU"/>
        </a:p>
      </dgm:t>
    </dgm:pt>
    <dgm:pt modelId="{78C8F9E9-0626-43C5-AD87-7B58967430C2}" type="sibTrans" cxnId="{BC8559B6-A777-4695-8623-0DDB61868446}">
      <dgm:prSet/>
      <dgm:spPr/>
      <dgm:t>
        <a:bodyPr/>
        <a:lstStyle/>
        <a:p>
          <a:endParaRPr lang="ru-RU"/>
        </a:p>
      </dgm:t>
    </dgm:pt>
    <dgm:pt modelId="{3E9227FE-5B05-4225-802E-B01280EFF6E2}" type="pres">
      <dgm:prSet presAssocID="{FAB6B6A1-4A20-48A1-AED9-CF88C8B69316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695B4FA-C4DD-4731-9206-BCEB2343978D}" type="pres">
      <dgm:prSet presAssocID="{49A8689C-41BF-428D-A570-FDADD183448C}" presName="centerShape" presStyleLbl="node0" presStyleIdx="0" presStyleCnt="1" custScaleX="95080" custScaleY="85577" custLinFactNeighborX="2701" custLinFactNeighborY="9557"/>
      <dgm:spPr/>
      <dgm:t>
        <a:bodyPr/>
        <a:lstStyle/>
        <a:p>
          <a:endParaRPr lang="ru-RU"/>
        </a:p>
      </dgm:t>
    </dgm:pt>
    <dgm:pt modelId="{E7586D98-5478-4E61-9979-5CCA213C8CE8}" type="pres">
      <dgm:prSet presAssocID="{C2D9B9B7-B772-4DEE-8570-706762EC218F}" presName="parTrans" presStyleLbl="bgSibTrans2D1" presStyleIdx="0" presStyleCnt="4"/>
      <dgm:spPr/>
      <dgm:t>
        <a:bodyPr/>
        <a:lstStyle/>
        <a:p>
          <a:endParaRPr lang="ru-RU"/>
        </a:p>
      </dgm:t>
    </dgm:pt>
    <dgm:pt modelId="{DF5C875E-7DCE-42EC-9D9D-0D4B38DD1129}" type="pres">
      <dgm:prSet presAssocID="{B5EBB92A-4E7A-4060-8E41-E23146A50426}" presName="node" presStyleLbl="node1" presStyleIdx="0" presStyleCnt="4" custScaleX="114535" custScaleY="165834" custRadScaleRad="107339" custRadScaleInc="-109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CB3DE8-7962-4F07-ABAD-500038B67D18}" type="pres">
      <dgm:prSet presAssocID="{7889EBB7-A26F-4067-A7C1-6C8ED37910D1}" presName="parTrans" presStyleLbl="bgSibTrans2D1" presStyleIdx="1" presStyleCnt="4"/>
      <dgm:spPr/>
      <dgm:t>
        <a:bodyPr/>
        <a:lstStyle/>
        <a:p>
          <a:endParaRPr lang="ru-RU"/>
        </a:p>
      </dgm:t>
    </dgm:pt>
    <dgm:pt modelId="{4DF5D3DF-78C0-4812-B403-F8AD7E23085E}" type="pres">
      <dgm:prSet presAssocID="{E70ECE33-BDB2-4D11-832E-D8DFE8F80059}" presName="node" presStyleLbl="node1" presStyleIdx="1" presStyleCnt="4" custScaleX="111864" custScaleY="1265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24DA9A-8073-4220-8675-EA1B086E3D3F}" type="pres">
      <dgm:prSet presAssocID="{9E68C092-8EB4-422B-A59A-D6A7FDC5F20D}" presName="parTrans" presStyleLbl="bgSibTrans2D1" presStyleIdx="2" presStyleCnt="4"/>
      <dgm:spPr/>
      <dgm:t>
        <a:bodyPr/>
        <a:lstStyle/>
        <a:p>
          <a:endParaRPr lang="ru-RU"/>
        </a:p>
      </dgm:t>
    </dgm:pt>
    <dgm:pt modelId="{23C386DE-29F5-44C2-A388-B89C30EE6132}" type="pres">
      <dgm:prSet presAssocID="{88F1C2FE-3043-471F-A139-9AA98E0E8333}" presName="node" presStyleLbl="node1" presStyleIdx="2" presStyleCnt="4" custScaleX="98655" custScaleY="137805" custRadScaleRad="108820" custRadScaleInc="111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943A2E-D29F-47FB-8F14-35CC9566A21F}" type="pres">
      <dgm:prSet presAssocID="{868A3D6C-185F-4D3D-ADF4-DE536E7456F4}" presName="parTrans" presStyleLbl="bgSibTrans2D1" presStyleIdx="3" presStyleCnt="4"/>
      <dgm:spPr/>
      <dgm:t>
        <a:bodyPr/>
        <a:lstStyle/>
        <a:p>
          <a:endParaRPr lang="ru-RU"/>
        </a:p>
      </dgm:t>
    </dgm:pt>
    <dgm:pt modelId="{CAC231E7-C2B2-480E-B63F-54AE10266153}" type="pres">
      <dgm:prSet presAssocID="{EE6800AA-E60D-4EE9-85A2-A98EC343BF75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098B48D-09B5-4A69-B01C-241A286CEB46}" type="presOf" srcId="{B5EBB92A-4E7A-4060-8E41-E23146A50426}" destId="{DF5C875E-7DCE-42EC-9D9D-0D4B38DD1129}" srcOrd="0" destOrd="0" presId="urn:microsoft.com/office/officeart/2005/8/layout/radial4"/>
    <dgm:cxn modelId="{CE19C837-B4D3-4283-9C7C-3D8F2418A3C0}" type="presOf" srcId="{FAB6B6A1-4A20-48A1-AED9-CF88C8B69316}" destId="{3E9227FE-5B05-4225-802E-B01280EFF6E2}" srcOrd="0" destOrd="0" presId="urn:microsoft.com/office/officeart/2005/8/layout/radial4"/>
    <dgm:cxn modelId="{51AC3292-09B0-48BA-81FD-B10265045A67}" srcId="{49A8689C-41BF-428D-A570-FDADD183448C}" destId="{E70ECE33-BDB2-4D11-832E-D8DFE8F80059}" srcOrd="1" destOrd="0" parTransId="{7889EBB7-A26F-4067-A7C1-6C8ED37910D1}" sibTransId="{44ED6A5F-BA84-4578-A5EE-383314B28F56}"/>
    <dgm:cxn modelId="{BC8559B6-A777-4695-8623-0DDB61868446}" srcId="{49A8689C-41BF-428D-A570-FDADD183448C}" destId="{EE6800AA-E60D-4EE9-85A2-A98EC343BF75}" srcOrd="3" destOrd="0" parTransId="{868A3D6C-185F-4D3D-ADF4-DE536E7456F4}" sibTransId="{78C8F9E9-0626-43C5-AD87-7B58967430C2}"/>
    <dgm:cxn modelId="{4394F2E9-98E4-49D5-A4A4-761B8D26BD44}" type="presOf" srcId="{49A8689C-41BF-428D-A570-FDADD183448C}" destId="{4695B4FA-C4DD-4731-9206-BCEB2343978D}" srcOrd="0" destOrd="0" presId="urn:microsoft.com/office/officeart/2005/8/layout/radial4"/>
    <dgm:cxn modelId="{8F16B7D1-56F4-498D-B23A-5E9E48D8FEDA}" type="presOf" srcId="{868A3D6C-185F-4D3D-ADF4-DE536E7456F4}" destId="{7B943A2E-D29F-47FB-8F14-35CC9566A21F}" srcOrd="0" destOrd="0" presId="urn:microsoft.com/office/officeart/2005/8/layout/radial4"/>
    <dgm:cxn modelId="{36D32699-6577-474B-B436-B9A120A65D9E}" type="presOf" srcId="{88F1C2FE-3043-471F-A139-9AA98E0E8333}" destId="{23C386DE-29F5-44C2-A388-B89C30EE6132}" srcOrd="0" destOrd="0" presId="urn:microsoft.com/office/officeart/2005/8/layout/radial4"/>
    <dgm:cxn modelId="{F5C830DC-906C-4007-A5F8-9E4568405CF1}" type="presOf" srcId="{EE6800AA-E60D-4EE9-85A2-A98EC343BF75}" destId="{CAC231E7-C2B2-480E-B63F-54AE10266153}" srcOrd="0" destOrd="0" presId="urn:microsoft.com/office/officeart/2005/8/layout/radial4"/>
    <dgm:cxn modelId="{4515B1AB-5BC3-409A-8AB4-FC2B1ACF9AEF}" srcId="{FAB6B6A1-4A20-48A1-AED9-CF88C8B69316}" destId="{49A8689C-41BF-428D-A570-FDADD183448C}" srcOrd="0" destOrd="0" parTransId="{1C6DC2CD-ADB1-480C-A2BD-2F2FFDFBB0C1}" sibTransId="{E9B1C369-CB29-4740-BA1A-47ACD4794282}"/>
    <dgm:cxn modelId="{E7CAEDC6-B884-490C-805A-936B0C56B985}" type="presOf" srcId="{E70ECE33-BDB2-4D11-832E-D8DFE8F80059}" destId="{4DF5D3DF-78C0-4812-B403-F8AD7E23085E}" srcOrd="0" destOrd="0" presId="urn:microsoft.com/office/officeart/2005/8/layout/radial4"/>
    <dgm:cxn modelId="{AC6980D1-506F-44C4-B70C-39A988CD26D5}" type="presOf" srcId="{7889EBB7-A26F-4067-A7C1-6C8ED37910D1}" destId="{4CCB3DE8-7962-4F07-ABAD-500038B67D18}" srcOrd="0" destOrd="0" presId="urn:microsoft.com/office/officeart/2005/8/layout/radial4"/>
    <dgm:cxn modelId="{88E2671E-7974-48F1-B356-1EB88AD26D78}" type="presOf" srcId="{9E68C092-8EB4-422B-A59A-D6A7FDC5F20D}" destId="{9B24DA9A-8073-4220-8675-EA1B086E3D3F}" srcOrd="0" destOrd="0" presId="urn:microsoft.com/office/officeart/2005/8/layout/radial4"/>
    <dgm:cxn modelId="{CDFCBA66-2726-49C8-BB7B-A58577C2B93E}" srcId="{49A8689C-41BF-428D-A570-FDADD183448C}" destId="{88F1C2FE-3043-471F-A139-9AA98E0E8333}" srcOrd="2" destOrd="0" parTransId="{9E68C092-8EB4-422B-A59A-D6A7FDC5F20D}" sibTransId="{AD74DD62-51F2-49C0-A099-95E92480E3BC}"/>
    <dgm:cxn modelId="{ABF57250-18E7-478D-963C-36CCF08DBA72}" type="presOf" srcId="{C2D9B9B7-B772-4DEE-8570-706762EC218F}" destId="{E7586D98-5478-4E61-9979-5CCA213C8CE8}" srcOrd="0" destOrd="0" presId="urn:microsoft.com/office/officeart/2005/8/layout/radial4"/>
    <dgm:cxn modelId="{6CDF4DCC-E186-4943-87D6-4C8AFD248A5B}" srcId="{49A8689C-41BF-428D-A570-FDADD183448C}" destId="{B5EBB92A-4E7A-4060-8E41-E23146A50426}" srcOrd="0" destOrd="0" parTransId="{C2D9B9B7-B772-4DEE-8570-706762EC218F}" sibTransId="{E243082D-20A6-47CC-B25E-B5A8505CE139}"/>
    <dgm:cxn modelId="{158881BC-2456-4F0C-AC5C-37242F8C345C}" type="presParOf" srcId="{3E9227FE-5B05-4225-802E-B01280EFF6E2}" destId="{4695B4FA-C4DD-4731-9206-BCEB2343978D}" srcOrd="0" destOrd="0" presId="urn:microsoft.com/office/officeart/2005/8/layout/radial4"/>
    <dgm:cxn modelId="{974D111F-5CA0-472D-A0DE-942074E22889}" type="presParOf" srcId="{3E9227FE-5B05-4225-802E-B01280EFF6E2}" destId="{E7586D98-5478-4E61-9979-5CCA213C8CE8}" srcOrd="1" destOrd="0" presId="urn:microsoft.com/office/officeart/2005/8/layout/radial4"/>
    <dgm:cxn modelId="{6ABC4A12-5CF6-4EC4-BB28-454408F4C67C}" type="presParOf" srcId="{3E9227FE-5B05-4225-802E-B01280EFF6E2}" destId="{DF5C875E-7DCE-42EC-9D9D-0D4B38DD1129}" srcOrd="2" destOrd="0" presId="urn:microsoft.com/office/officeart/2005/8/layout/radial4"/>
    <dgm:cxn modelId="{4FB3681C-27D3-430B-9190-21B6705F67BD}" type="presParOf" srcId="{3E9227FE-5B05-4225-802E-B01280EFF6E2}" destId="{4CCB3DE8-7962-4F07-ABAD-500038B67D18}" srcOrd="3" destOrd="0" presId="urn:microsoft.com/office/officeart/2005/8/layout/radial4"/>
    <dgm:cxn modelId="{EE31B787-66DE-45E3-BE58-52B84039F882}" type="presParOf" srcId="{3E9227FE-5B05-4225-802E-B01280EFF6E2}" destId="{4DF5D3DF-78C0-4812-B403-F8AD7E23085E}" srcOrd="4" destOrd="0" presId="urn:microsoft.com/office/officeart/2005/8/layout/radial4"/>
    <dgm:cxn modelId="{DBB7EDB7-249D-43D9-AD30-19F9539584B2}" type="presParOf" srcId="{3E9227FE-5B05-4225-802E-B01280EFF6E2}" destId="{9B24DA9A-8073-4220-8675-EA1B086E3D3F}" srcOrd="5" destOrd="0" presId="urn:microsoft.com/office/officeart/2005/8/layout/radial4"/>
    <dgm:cxn modelId="{8E3A6882-1EE8-4AAE-8FDA-3DE7754F6716}" type="presParOf" srcId="{3E9227FE-5B05-4225-802E-B01280EFF6E2}" destId="{23C386DE-29F5-44C2-A388-B89C30EE6132}" srcOrd="6" destOrd="0" presId="urn:microsoft.com/office/officeart/2005/8/layout/radial4"/>
    <dgm:cxn modelId="{D8969E57-ACCD-4244-B703-F10AF26D5592}" type="presParOf" srcId="{3E9227FE-5B05-4225-802E-B01280EFF6E2}" destId="{7B943A2E-D29F-47FB-8F14-35CC9566A21F}" srcOrd="7" destOrd="0" presId="urn:microsoft.com/office/officeart/2005/8/layout/radial4"/>
    <dgm:cxn modelId="{40C8072B-2A65-4365-9C00-3122DB10D615}" type="presParOf" srcId="{3E9227FE-5B05-4225-802E-B01280EFF6E2}" destId="{CAC231E7-C2B2-480E-B63F-54AE10266153}" srcOrd="8" destOrd="0" presId="urn:microsoft.com/office/officeart/2005/8/layout/radial4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AB6B6A1-4A20-48A1-AED9-CF88C8B69316}" type="doc">
      <dgm:prSet loTypeId="urn:microsoft.com/office/officeart/2005/8/layout/radial4" loCatId="relationship" qsTypeId="urn:microsoft.com/office/officeart/2005/8/quickstyle/3d3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49A8689C-41BF-428D-A570-FDADD183448C}">
      <dgm:prSet phldrT="[Текст]" custT="1"/>
      <dgm:spPr/>
      <dgm:t>
        <a:bodyPr/>
        <a:lstStyle/>
        <a:p>
          <a:r>
            <a:rPr lang="ru-RU" sz="2400" b="1" dirty="0">
              <a:solidFill>
                <a:schemeClr val="bg1"/>
              </a:solidFill>
            </a:rPr>
            <a:t>начало начал</a:t>
          </a:r>
        </a:p>
      </dgm:t>
    </dgm:pt>
    <dgm:pt modelId="{1C6DC2CD-ADB1-480C-A2BD-2F2FFDFBB0C1}" type="parTrans" cxnId="{4515B1AB-5BC3-409A-8AB4-FC2B1ACF9AEF}">
      <dgm:prSet/>
      <dgm:spPr/>
      <dgm:t>
        <a:bodyPr/>
        <a:lstStyle/>
        <a:p>
          <a:endParaRPr lang="ru-RU"/>
        </a:p>
      </dgm:t>
    </dgm:pt>
    <dgm:pt modelId="{E9B1C369-CB29-4740-BA1A-47ACD4794282}" type="sibTrans" cxnId="{4515B1AB-5BC3-409A-8AB4-FC2B1ACF9AEF}">
      <dgm:prSet/>
      <dgm:spPr/>
      <dgm:t>
        <a:bodyPr/>
        <a:lstStyle/>
        <a:p>
          <a:endParaRPr lang="ru-RU"/>
        </a:p>
      </dgm:t>
    </dgm:pt>
    <dgm:pt modelId="{B5EBB92A-4E7A-4060-8E41-E23146A50426}">
      <dgm:prSet phldrT="[Текст]" custT="1"/>
      <dgm:spPr/>
      <dgm:t>
        <a:bodyPr/>
        <a:lstStyle/>
        <a:p>
          <a:r>
            <a:rPr lang="ru-RU" sz="2000" b="1" dirty="0">
              <a:solidFill>
                <a:schemeClr val="accent4">
                  <a:lumMod val="20000"/>
                  <a:lumOff val="80000"/>
                </a:schemeClr>
              </a:solidFill>
            </a:rPr>
            <a:t>Игрушки</a:t>
          </a:r>
        </a:p>
        <a:p>
          <a:r>
            <a:rPr lang="ru-RU" sz="2000" dirty="0"/>
            <a:t>*ТОРОПЕЦ</a:t>
          </a:r>
        </a:p>
        <a:p>
          <a:r>
            <a:rPr lang="ru-RU" sz="2000" dirty="0"/>
            <a:t>*</a:t>
          </a:r>
          <a:r>
            <a:rPr lang="ru-RU" sz="2000" dirty="0" smtClean="0"/>
            <a:t>ТОРЖОК</a:t>
          </a:r>
          <a:endParaRPr lang="ru-RU" sz="2000" dirty="0"/>
        </a:p>
      </dgm:t>
    </dgm:pt>
    <dgm:pt modelId="{C2D9B9B7-B772-4DEE-8570-706762EC218F}" type="parTrans" cxnId="{6CDF4DCC-E186-4943-87D6-4C8AFD248A5B}">
      <dgm:prSet/>
      <dgm:spPr/>
      <dgm:t>
        <a:bodyPr/>
        <a:lstStyle/>
        <a:p>
          <a:endParaRPr lang="ru-RU"/>
        </a:p>
      </dgm:t>
    </dgm:pt>
    <dgm:pt modelId="{E243082D-20A6-47CC-B25E-B5A8505CE139}" type="sibTrans" cxnId="{6CDF4DCC-E186-4943-87D6-4C8AFD248A5B}">
      <dgm:prSet/>
      <dgm:spPr/>
      <dgm:t>
        <a:bodyPr/>
        <a:lstStyle/>
        <a:p>
          <a:endParaRPr lang="ru-RU"/>
        </a:p>
      </dgm:t>
    </dgm:pt>
    <dgm:pt modelId="{E70ECE33-BDB2-4D11-832E-D8DFE8F80059}">
      <dgm:prSet phldrT="[Текст]" custT="1"/>
      <dgm:spPr/>
      <dgm:t>
        <a:bodyPr/>
        <a:lstStyle/>
        <a:p>
          <a:r>
            <a:rPr lang="ru-RU" sz="2000" b="1" dirty="0"/>
            <a:t>Шитье</a:t>
          </a:r>
        </a:p>
        <a:p>
          <a:r>
            <a:rPr lang="ru-RU" sz="2000" dirty="0"/>
            <a:t>*ТОРЖОК</a:t>
          </a:r>
        </a:p>
      </dgm:t>
    </dgm:pt>
    <dgm:pt modelId="{7889EBB7-A26F-4067-A7C1-6C8ED37910D1}" type="parTrans" cxnId="{51AC3292-09B0-48BA-81FD-B10265045A67}">
      <dgm:prSet/>
      <dgm:spPr/>
      <dgm:t>
        <a:bodyPr/>
        <a:lstStyle/>
        <a:p>
          <a:endParaRPr lang="ru-RU"/>
        </a:p>
      </dgm:t>
    </dgm:pt>
    <dgm:pt modelId="{44ED6A5F-BA84-4578-A5EE-383314B28F56}" type="sibTrans" cxnId="{51AC3292-09B0-48BA-81FD-B10265045A67}">
      <dgm:prSet/>
      <dgm:spPr/>
      <dgm:t>
        <a:bodyPr/>
        <a:lstStyle/>
        <a:p>
          <a:endParaRPr lang="ru-RU"/>
        </a:p>
      </dgm:t>
    </dgm:pt>
    <dgm:pt modelId="{88F1C2FE-3043-471F-A139-9AA98E0E8333}">
      <dgm:prSet phldrT="[Текст]" custT="1"/>
      <dgm:spPr/>
      <dgm:t>
        <a:bodyPr/>
        <a:lstStyle/>
        <a:p>
          <a:r>
            <a:rPr lang="ru-RU" sz="2000" b="1" dirty="0"/>
            <a:t>Посуда</a:t>
          </a:r>
        </a:p>
        <a:p>
          <a:r>
            <a:rPr lang="ru-RU" sz="2000" dirty="0"/>
            <a:t>*ВЫШНИЙ ВОЛОЧОК</a:t>
          </a:r>
        </a:p>
        <a:p>
          <a:r>
            <a:rPr lang="ru-RU" sz="2000" dirty="0"/>
            <a:t>*КОНОКОВО</a:t>
          </a:r>
        </a:p>
      </dgm:t>
    </dgm:pt>
    <dgm:pt modelId="{9E68C092-8EB4-422B-A59A-D6A7FDC5F20D}" type="parTrans" cxnId="{CDFCBA66-2726-49C8-BB7B-A58577C2B93E}">
      <dgm:prSet/>
      <dgm:spPr/>
      <dgm:t>
        <a:bodyPr/>
        <a:lstStyle/>
        <a:p>
          <a:endParaRPr lang="ru-RU"/>
        </a:p>
      </dgm:t>
    </dgm:pt>
    <dgm:pt modelId="{AD74DD62-51F2-49C0-A099-95E92480E3BC}" type="sibTrans" cxnId="{CDFCBA66-2726-49C8-BB7B-A58577C2B93E}">
      <dgm:prSet/>
      <dgm:spPr/>
      <dgm:t>
        <a:bodyPr/>
        <a:lstStyle/>
        <a:p>
          <a:endParaRPr lang="ru-RU"/>
        </a:p>
      </dgm:t>
    </dgm:pt>
    <dgm:pt modelId="{EE6800AA-E60D-4EE9-85A2-A98EC343BF75}">
      <dgm:prSet custT="1"/>
      <dgm:spPr/>
      <dgm:t>
        <a:bodyPr/>
        <a:lstStyle/>
        <a:p>
          <a:r>
            <a:rPr lang="ru-RU" sz="2000" b="1" dirty="0"/>
            <a:t>викторина</a:t>
          </a:r>
          <a:r>
            <a:rPr lang="ru-RU" sz="2600" dirty="0"/>
            <a:t> </a:t>
          </a:r>
          <a:r>
            <a:rPr lang="ru-RU" sz="2000" dirty="0"/>
            <a:t>"ЗНАКОМЫЕ МЕСТА"</a:t>
          </a:r>
        </a:p>
      </dgm:t>
    </dgm:pt>
    <dgm:pt modelId="{868A3D6C-185F-4D3D-ADF4-DE536E7456F4}" type="parTrans" cxnId="{BC8559B6-A777-4695-8623-0DDB61868446}">
      <dgm:prSet/>
      <dgm:spPr/>
      <dgm:t>
        <a:bodyPr/>
        <a:lstStyle/>
        <a:p>
          <a:endParaRPr lang="ru-RU"/>
        </a:p>
      </dgm:t>
    </dgm:pt>
    <dgm:pt modelId="{78C8F9E9-0626-43C5-AD87-7B58967430C2}" type="sibTrans" cxnId="{BC8559B6-A777-4695-8623-0DDB61868446}">
      <dgm:prSet/>
      <dgm:spPr/>
      <dgm:t>
        <a:bodyPr/>
        <a:lstStyle/>
        <a:p>
          <a:endParaRPr lang="ru-RU"/>
        </a:p>
      </dgm:t>
    </dgm:pt>
    <dgm:pt modelId="{3E9227FE-5B05-4225-802E-B01280EFF6E2}" type="pres">
      <dgm:prSet presAssocID="{FAB6B6A1-4A20-48A1-AED9-CF88C8B69316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695B4FA-C4DD-4731-9206-BCEB2343978D}" type="pres">
      <dgm:prSet presAssocID="{49A8689C-41BF-428D-A570-FDADD183448C}" presName="centerShape" presStyleLbl="node0" presStyleIdx="0" presStyleCnt="1" custScaleX="95080" custScaleY="85577" custLinFactNeighborX="2701" custLinFactNeighborY="9557"/>
      <dgm:spPr/>
      <dgm:t>
        <a:bodyPr/>
        <a:lstStyle/>
        <a:p>
          <a:endParaRPr lang="ru-RU"/>
        </a:p>
      </dgm:t>
    </dgm:pt>
    <dgm:pt modelId="{E7586D98-5478-4E61-9979-5CCA213C8CE8}" type="pres">
      <dgm:prSet presAssocID="{C2D9B9B7-B772-4DEE-8570-706762EC218F}" presName="parTrans" presStyleLbl="bgSibTrans2D1" presStyleIdx="0" presStyleCnt="4"/>
      <dgm:spPr/>
      <dgm:t>
        <a:bodyPr/>
        <a:lstStyle/>
        <a:p>
          <a:endParaRPr lang="ru-RU"/>
        </a:p>
      </dgm:t>
    </dgm:pt>
    <dgm:pt modelId="{DF5C875E-7DCE-42EC-9D9D-0D4B38DD1129}" type="pres">
      <dgm:prSet presAssocID="{B5EBB92A-4E7A-4060-8E41-E23146A50426}" presName="node" presStyleLbl="node1" presStyleIdx="0" presStyleCnt="4" custScaleX="114535" custScaleY="165834" custRadScaleRad="107339" custRadScaleInc="-109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CB3DE8-7962-4F07-ABAD-500038B67D18}" type="pres">
      <dgm:prSet presAssocID="{7889EBB7-A26F-4067-A7C1-6C8ED37910D1}" presName="parTrans" presStyleLbl="bgSibTrans2D1" presStyleIdx="1" presStyleCnt="4"/>
      <dgm:spPr/>
      <dgm:t>
        <a:bodyPr/>
        <a:lstStyle/>
        <a:p>
          <a:endParaRPr lang="ru-RU"/>
        </a:p>
      </dgm:t>
    </dgm:pt>
    <dgm:pt modelId="{4DF5D3DF-78C0-4812-B403-F8AD7E23085E}" type="pres">
      <dgm:prSet presAssocID="{E70ECE33-BDB2-4D11-832E-D8DFE8F80059}" presName="node" presStyleLbl="node1" presStyleIdx="1" presStyleCnt="4" custScaleX="111864" custScaleY="1265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24DA9A-8073-4220-8675-EA1B086E3D3F}" type="pres">
      <dgm:prSet presAssocID="{9E68C092-8EB4-422B-A59A-D6A7FDC5F20D}" presName="parTrans" presStyleLbl="bgSibTrans2D1" presStyleIdx="2" presStyleCnt="4"/>
      <dgm:spPr/>
      <dgm:t>
        <a:bodyPr/>
        <a:lstStyle/>
        <a:p>
          <a:endParaRPr lang="ru-RU"/>
        </a:p>
      </dgm:t>
    </dgm:pt>
    <dgm:pt modelId="{23C386DE-29F5-44C2-A388-B89C30EE6132}" type="pres">
      <dgm:prSet presAssocID="{88F1C2FE-3043-471F-A139-9AA98E0E8333}" presName="node" presStyleLbl="node1" presStyleIdx="2" presStyleCnt="4" custScaleX="98655" custScaleY="137805" custRadScaleRad="108820" custRadScaleInc="111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943A2E-D29F-47FB-8F14-35CC9566A21F}" type="pres">
      <dgm:prSet presAssocID="{868A3D6C-185F-4D3D-ADF4-DE536E7456F4}" presName="parTrans" presStyleLbl="bgSibTrans2D1" presStyleIdx="3" presStyleCnt="4"/>
      <dgm:spPr/>
      <dgm:t>
        <a:bodyPr/>
        <a:lstStyle/>
        <a:p>
          <a:endParaRPr lang="ru-RU"/>
        </a:p>
      </dgm:t>
    </dgm:pt>
    <dgm:pt modelId="{CAC231E7-C2B2-480E-B63F-54AE10266153}" type="pres">
      <dgm:prSet presAssocID="{EE6800AA-E60D-4EE9-85A2-A98EC343BF75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DB182A5-3A94-40E3-B954-31F0CC7D730D}" type="presOf" srcId="{E70ECE33-BDB2-4D11-832E-D8DFE8F80059}" destId="{4DF5D3DF-78C0-4812-B403-F8AD7E23085E}" srcOrd="0" destOrd="0" presId="urn:microsoft.com/office/officeart/2005/8/layout/radial4"/>
    <dgm:cxn modelId="{E9187CD2-7DC7-486F-B390-2677509E6FB2}" type="presOf" srcId="{9E68C092-8EB4-422B-A59A-D6A7FDC5F20D}" destId="{9B24DA9A-8073-4220-8675-EA1B086E3D3F}" srcOrd="0" destOrd="0" presId="urn:microsoft.com/office/officeart/2005/8/layout/radial4"/>
    <dgm:cxn modelId="{51AC3292-09B0-48BA-81FD-B10265045A67}" srcId="{49A8689C-41BF-428D-A570-FDADD183448C}" destId="{E70ECE33-BDB2-4D11-832E-D8DFE8F80059}" srcOrd="1" destOrd="0" parTransId="{7889EBB7-A26F-4067-A7C1-6C8ED37910D1}" sibTransId="{44ED6A5F-BA84-4578-A5EE-383314B28F56}"/>
    <dgm:cxn modelId="{9467CCAF-EE98-476B-9153-857A6F3E1360}" type="presOf" srcId="{FAB6B6A1-4A20-48A1-AED9-CF88C8B69316}" destId="{3E9227FE-5B05-4225-802E-B01280EFF6E2}" srcOrd="0" destOrd="0" presId="urn:microsoft.com/office/officeart/2005/8/layout/radial4"/>
    <dgm:cxn modelId="{C1D593EA-D52B-4196-AC33-A72F7A889CE2}" type="presOf" srcId="{88F1C2FE-3043-471F-A139-9AA98E0E8333}" destId="{23C386DE-29F5-44C2-A388-B89C30EE6132}" srcOrd="0" destOrd="0" presId="urn:microsoft.com/office/officeart/2005/8/layout/radial4"/>
    <dgm:cxn modelId="{BC8559B6-A777-4695-8623-0DDB61868446}" srcId="{49A8689C-41BF-428D-A570-FDADD183448C}" destId="{EE6800AA-E60D-4EE9-85A2-A98EC343BF75}" srcOrd="3" destOrd="0" parTransId="{868A3D6C-185F-4D3D-ADF4-DE536E7456F4}" sibTransId="{78C8F9E9-0626-43C5-AD87-7B58967430C2}"/>
    <dgm:cxn modelId="{E84BE416-C8DB-4ED5-BCC8-F4102BDCEDAF}" type="presOf" srcId="{C2D9B9B7-B772-4DEE-8570-706762EC218F}" destId="{E7586D98-5478-4E61-9979-5CCA213C8CE8}" srcOrd="0" destOrd="0" presId="urn:microsoft.com/office/officeart/2005/8/layout/radial4"/>
    <dgm:cxn modelId="{C7D60468-AFBF-4107-A51B-8437F81222F9}" type="presOf" srcId="{868A3D6C-185F-4D3D-ADF4-DE536E7456F4}" destId="{7B943A2E-D29F-47FB-8F14-35CC9566A21F}" srcOrd="0" destOrd="0" presId="urn:microsoft.com/office/officeart/2005/8/layout/radial4"/>
    <dgm:cxn modelId="{019E73D8-D630-4B58-BDAA-B4B9158B34DF}" type="presOf" srcId="{B5EBB92A-4E7A-4060-8E41-E23146A50426}" destId="{DF5C875E-7DCE-42EC-9D9D-0D4B38DD1129}" srcOrd="0" destOrd="0" presId="urn:microsoft.com/office/officeart/2005/8/layout/radial4"/>
    <dgm:cxn modelId="{E42C2A4B-72FE-4343-AF09-6BF340877407}" type="presOf" srcId="{49A8689C-41BF-428D-A570-FDADD183448C}" destId="{4695B4FA-C4DD-4731-9206-BCEB2343978D}" srcOrd="0" destOrd="0" presId="urn:microsoft.com/office/officeart/2005/8/layout/radial4"/>
    <dgm:cxn modelId="{1E5EBB07-EA60-488D-ADEA-0E98B60E072A}" type="presOf" srcId="{EE6800AA-E60D-4EE9-85A2-A98EC343BF75}" destId="{CAC231E7-C2B2-480E-B63F-54AE10266153}" srcOrd="0" destOrd="0" presId="urn:microsoft.com/office/officeart/2005/8/layout/radial4"/>
    <dgm:cxn modelId="{4515B1AB-5BC3-409A-8AB4-FC2B1ACF9AEF}" srcId="{FAB6B6A1-4A20-48A1-AED9-CF88C8B69316}" destId="{49A8689C-41BF-428D-A570-FDADD183448C}" srcOrd="0" destOrd="0" parTransId="{1C6DC2CD-ADB1-480C-A2BD-2F2FFDFBB0C1}" sibTransId="{E9B1C369-CB29-4740-BA1A-47ACD4794282}"/>
    <dgm:cxn modelId="{785C15E9-DD5A-4A3B-9A48-15C74ECC59F2}" type="presOf" srcId="{7889EBB7-A26F-4067-A7C1-6C8ED37910D1}" destId="{4CCB3DE8-7962-4F07-ABAD-500038B67D18}" srcOrd="0" destOrd="0" presId="urn:microsoft.com/office/officeart/2005/8/layout/radial4"/>
    <dgm:cxn modelId="{CDFCBA66-2726-49C8-BB7B-A58577C2B93E}" srcId="{49A8689C-41BF-428D-A570-FDADD183448C}" destId="{88F1C2FE-3043-471F-A139-9AA98E0E8333}" srcOrd="2" destOrd="0" parTransId="{9E68C092-8EB4-422B-A59A-D6A7FDC5F20D}" sibTransId="{AD74DD62-51F2-49C0-A099-95E92480E3BC}"/>
    <dgm:cxn modelId="{6CDF4DCC-E186-4943-87D6-4C8AFD248A5B}" srcId="{49A8689C-41BF-428D-A570-FDADD183448C}" destId="{B5EBB92A-4E7A-4060-8E41-E23146A50426}" srcOrd="0" destOrd="0" parTransId="{C2D9B9B7-B772-4DEE-8570-706762EC218F}" sibTransId="{E243082D-20A6-47CC-B25E-B5A8505CE139}"/>
    <dgm:cxn modelId="{02C9FE4B-D4BF-45D8-BAD8-44FE491BD228}" type="presParOf" srcId="{3E9227FE-5B05-4225-802E-B01280EFF6E2}" destId="{4695B4FA-C4DD-4731-9206-BCEB2343978D}" srcOrd="0" destOrd="0" presId="urn:microsoft.com/office/officeart/2005/8/layout/radial4"/>
    <dgm:cxn modelId="{745476EF-94EA-4E8A-B85C-5A97BC2AFA83}" type="presParOf" srcId="{3E9227FE-5B05-4225-802E-B01280EFF6E2}" destId="{E7586D98-5478-4E61-9979-5CCA213C8CE8}" srcOrd="1" destOrd="0" presId="urn:microsoft.com/office/officeart/2005/8/layout/radial4"/>
    <dgm:cxn modelId="{FB785B41-D725-4D32-ABB1-C76CBF17F5E4}" type="presParOf" srcId="{3E9227FE-5B05-4225-802E-B01280EFF6E2}" destId="{DF5C875E-7DCE-42EC-9D9D-0D4B38DD1129}" srcOrd="2" destOrd="0" presId="urn:microsoft.com/office/officeart/2005/8/layout/radial4"/>
    <dgm:cxn modelId="{B6EA9774-EABE-4BF9-BD2F-3EA01C845307}" type="presParOf" srcId="{3E9227FE-5B05-4225-802E-B01280EFF6E2}" destId="{4CCB3DE8-7962-4F07-ABAD-500038B67D18}" srcOrd="3" destOrd="0" presId="urn:microsoft.com/office/officeart/2005/8/layout/radial4"/>
    <dgm:cxn modelId="{A3372141-99A0-4327-9147-8B8D1AF319F9}" type="presParOf" srcId="{3E9227FE-5B05-4225-802E-B01280EFF6E2}" destId="{4DF5D3DF-78C0-4812-B403-F8AD7E23085E}" srcOrd="4" destOrd="0" presId="urn:microsoft.com/office/officeart/2005/8/layout/radial4"/>
    <dgm:cxn modelId="{53FA4D7B-840D-4560-BB9B-C10E4F7641E4}" type="presParOf" srcId="{3E9227FE-5B05-4225-802E-B01280EFF6E2}" destId="{9B24DA9A-8073-4220-8675-EA1B086E3D3F}" srcOrd="5" destOrd="0" presId="urn:microsoft.com/office/officeart/2005/8/layout/radial4"/>
    <dgm:cxn modelId="{44A98A61-BCE6-48AF-80AD-D1399820D9B8}" type="presParOf" srcId="{3E9227FE-5B05-4225-802E-B01280EFF6E2}" destId="{23C386DE-29F5-44C2-A388-B89C30EE6132}" srcOrd="6" destOrd="0" presId="urn:microsoft.com/office/officeart/2005/8/layout/radial4"/>
    <dgm:cxn modelId="{E026115E-C58F-421B-8C13-DBA42FFD17AF}" type="presParOf" srcId="{3E9227FE-5B05-4225-802E-B01280EFF6E2}" destId="{7B943A2E-D29F-47FB-8F14-35CC9566A21F}" srcOrd="7" destOrd="0" presId="urn:microsoft.com/office/officeart/2005/8/layout/radial4"/>
    <dgm:cxn modelId="{2924F36A-0EFB-4460-9B3C-6D11A7DBA027}" type="presParOf" srcId="{3E9227FE-5B05-4225-802E-B01280EFF6E2}" destId="{CAC231E7-C2B2-480E-B63F-54AE10266153}" srcOrd="8" destOrd="0" presId="urn:microsoft.com/office/officeart/2005/8/layout/radial4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AB6B6A1-4A20-48A1-AED9-CF88C8B69316}" type="doc">
      <dgm:prSet loTypeId="urn:microsoft.com/office/officeart/2005/8/layout/radial4" loCatId="relationship" qsTypeId="urn:microsoft.com/office/officeart/2005/8/quickstyle/3d3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49A8689C-41BF-428D-A570-FDADD183448C}">
      <dgm:prSet phldrT="[Текст]" custT="1"/>
      <dgm:spPr/>
      <dgm:t>
        <a:bodyPr/>
        <a:lstStyle/>
        <a:p>
          <a:r>
            <a:rPr lang="ru-RU" sz="2400" b="1" dirty="0">
              <a:solidFill>
                <a:schemeClr val="bg1"/>
              </a:solidFill>
            </a:rPr>
            <a:t>начало начал</a:t>
          </a:r>
        </a:p>
      </dgm:t>
    </dgm:pt>
    <dgm:pt modelId="{1C6DC2CD-ADB1-480C-A2BD-2F2FFDFBB0C1}" type="parTrans" cxnId="{4515B1AB-5BC3-409A-8AB4-FC2B1ACF9AEF}">
      <dgm:prSet/>
      <dgm:spPr/>
      <dgm:t>
        <a:bodyPr/>
        <a:lstStyle/>
        <a:p>
          <a:endParaRPr lang="ru-RU"/>
        </a:p>
      </dgm:t>
    </dgm:pt>
    <dgm:pt modelId="{E9B1C369-CB29-4740-BA1A-47ACD4794282}" type="sibTrans" cxnId="{4515B1AB-5BC3-409A-8AB4-FC2B1ACF9AEF}">
      <dgm:prSet/>
      <dgm:spPr/>
      <dgm:t>
        <a:bodyPr/>
        <a:lstStyle/>
        <a:p>
          <a:endParaRPr lang="ru-RU"/>
        </a:p>
      </dgm:t>
    </dgm:pt>
    <dgm:pt modelId="{B5EBB92A-4E7A-4060-8E41-E23146A50426}">
      <dgm:prSet phldrT="[Текст]" custT="1"/>
      <dgm:spPr/>
      <dgm:t>
        <a:bodyPr/>
        <a:lstStyle/>
        <a:p>
          <a:r>
            <a:rPr lang="ru-RU" sz="2000" b="1" dirty="0">
              <a:solidFill>
                <a:schemeClr val="accent4">
                  <a:lumMod val="20000"/>
                  <a:lumOff val="80000"/>
                </a:schemeClr>
              </a:solidFill>
            </a:rPr>
            <a:t>Игрушки</a:t>
          </a:r>
        </a:p>
        <a:p>
          <a:r>
            <a:rPr lang="ru-RU" sz="2000" dirty="0"/>
            <a:t>*ТОРОПЕЦ</a:t>
          </a:r>
        </a:p>
        <a:p>
          <a:r>
            <a:rPr lang="ru-RU" sz="2000" dirty="0"/>
            <a:t>*</a:t>
          </a:r>
          <a:r>
            <a:rPr lang="ru-RU" sz="2000" dirty="0" smtClean="0"/>
            <a:t>ТОРЖОК</a:t>
          </a:r>
          <a:endParaRPr lang="ru-RU" sz="2000" dirty="0"/>
        </a:p>
      </dgm:t>
    </dgm:pt>
    <dgm:pt modelId="{C2D9B9B7-B772-4DEE-8570-706762EC218F}" type="parTrans" cxnId="{6CDF4DCC-E186-4943-87D6-4C8AFD248A5B}">
      <dgm:prSet/>
      <dgm:spPr/>
      <dgm:t>
        <a:bodyPr/>
        <a:lstStyle/>
        <a:p>
          <a:endParaRPr lang="ru-RU"/>
        </a:p>
      </dgm:t>
    </dgm:pt>
    <dgm:pt modelId="{E243082D-20A6-47CC-B25E-B5A8505CE139}" type="sibTrans" cxnId="{6CDF4DCC-E186-4943-87D6-4C8AFD248A5B}">
      <dgm:prSet/>
      <dgm:spPr/>
      <dgm:t>
        <a:bodyPr/>
        <a:lstStyle/>
        <a:p>
          <a:endParaRPr lang="ru-RU"/>
        </a:p>
      </dgm:t>
    </dgm:pt>
    <dgm:pt modelId="{E70ECE33-BDB2-4D11-832E-D8DFE8F80059}">
      <dgm:prSet phldrT="[Текст]" custT="1"/>
      <dgm:spPr/>
      <dgm:t>
        <a:bodyPr/>
        <a:lstStyle/>
        <a:p>
          <a:r>
            <a:rPr lang="ru-RU" sz="2000" b="1" dirty="0"/>
            <a:t>Шитье</a:t>
          </a:r>
        </a:p>
        <a:p>
          <a:r>
            <a:rPr lang="ru-RU" sz="2000" dirty="0"/>
            <a:t>*ТОРЖОК</a:t>
          </a:r>
        </a:p>
      </dgm:t>
    </dgm:pt>
    <dgm:pt modelId="{7889EBB7-A26F-4067-A7C1-6C8ED37910D1}" type="parTrans" cxnId="{51AC3292-09B0-48BA-81FD-B10265045A67}">
      <dgm:prSet/>
      <dgm:spPr/>
      <dgm:t>
        <a:bodyPr/>
        <a:lstStyle/>
        <a:p>
          <a:endParaRPr lang="ru-RU"/>
        </a:p>
      </dgm:t>
    </dgm:pt>
    <dgm:pt modelId="{44ED6A5F-BA84-4578-A5EE-383314B28F56}" type="sibTrans" cxnId="{51AC3292-09B0-48BA-81FD-B10265045A67}">
      <dgm:prSet/>
      <dgm:spPr/>
      <dgm:t>
        <a:bodyPr/>
        <a:lstStyle/>
        <a:p>
          <a:endParaRPr lang="ru-RU"/>
        </a:p>
      </dgm:t>
    </dgm:pt>
    <dgm:pt modelId="{88F1C2FE-3043-471F-A139-9AA98E0E8333}">
      <dgm:prSet phldrT="[Текст]" custT="1"/>
      <dgm:spPr/>
      <dgm:t>
        <a:bodyPr/>
        <a:lstStyle/>
        <a:p>
          <a:r>
            <a:rPr lang="ru-RU" sz="2000" b="1" dirty="0"/>
            <a:t>Посуда</a:t>
          </a:r>
        </a:p>
        <a:p>
          <a:r>
            <a:rPr lang="ru-RU" sz="2000" dirty="0"/>
            <a:t>*ВЫШНИЙ ВОЛОЧОК</a:t>
          </a:r>
        </a:p>
        <a:p>
          <a:r>
            <a:rPr lang="ru-RU" sz="2000" dirty="0"/>
            <a:t>*КОНОКОВО</a:t>
          </a:r>
        </a:p>
      </dgm:t>
    </dgm:pt>
    <dgm:pt modelId="{9E68C092-8EB4-422B-A59A-D6A7FDC5F20D}" type="parTrans" cxnId="{CDFCBA66-2726-49C8-BB7B-A58577C2B93E}">
      <dgm:prSet/>
      <dgm:spPr/>
      <dgm:t>
        <a:bodyPr/>
        <a:lstStyle/>
        <a:p>
          <a:endParaRPr lang="ru-RU"/>
        </a:p>
      </dgm:t>
    </dgm:pt>
    <dgm:pt modelId="{AD74DD62-51F2-49C0-A099-95E92480E3BC}" type="sibTrans" cxnId="{CDFCBA66-2726-49C8-BB7B-A58577C2B93E}">
      <dgm:prSet/>
      <dgm:spPr/>
      <dgm:t>
        <a:bodyPr/>
        <a:lstStyle/>
        <a:p>
          <a:endParaRPr lang="ru-RU"/>
        </a:p>
      </dgm:t>
    </dgm:pt>
    <dgm:pt modelId="{EE6800AA-E60D-4EE9-85A2-A98EC343BF75}">
      <dgm:prSet custT="1"/>
      <dgm:spPr/>
      <dgm:t>
        <a:bodyPr/>
        <a:lstStyle/>
        <a:p>
          <a:r>
            <a:rPr lang="ru-RU" sz="2000" b="1" dirty="0"/>
            <a:t>викторина</a:t>
          </a:r>
          <a:r>
            <a:rPr lang="ru-RU" sz="2600" dirty="0"/>
            <a:t> </a:t>
          </a:r>
          <a:r>
            <a:rPr lang="ru-RU" sz="2000" dirty="0"/>
            <a:t>"ЗНАКОМЫЕ МЕСТА"</a:t>
          </a:r>
        </a:p>
      </dgm:t>
    </dgm:pt>
    <dgm:pt modelId="{868A3D6C-185F-4D3D-ADF4-DE536E7456F4}" type="parTrans" cxnId="{BC8559B6-A777-4695-8623-0DDB61868446}">
      <dgm:prSet/>
      <dgm:spPr/>
      <dgm:t>
        <a:bodyPr/>
        <a:lstStyle/>
        <a:p>
          <a:endParaRPr lang="ru-RU"/>
        </a:p>
      </dgm:t>
    </dgm:pt>
    <dgm:pt modelId="{78C8F9E9-0626-43C5-AD87-7B58967430C2}" type="sibTrans" cxnId="{BC8559B6-A777-4695-8623-0DDB61868446}">
      <dgm:prSet/>
      <dgm:spPr/>
      <dgm:t>
        <a:bodyPr/>
        <a:lstStyle/>
        <a:p>
          <a:endParaRPr lang="ru-RU"/>
        </a:p>
      </dgm:t>
    </dgm:pt>
    <dgm:pt modelId="{3E9227FE-5B05-4225-802E-B01280EFF6E2}" type="pres">
      <dgm:prSet presAssocID="{FAB6B6A1-4A20-48A1-AED9-CF88C8B69316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695B4FA-C4DD-4731-9206-BCEB2343978D}" type="pres">
      <dgm:prSet presAssocID="{49A8689C-41BF-428D-A570-FDADD183448C}" presName="centerShape" presStyleLbl="node0" presStyleIdx="0" presStyleCnt="1" custScaleX="95080" custScaleY="85577" custLinFactNeighborX="2701" custLinFactNeighborY="9557"/>
      <dgm:spPr/>
      <dgm:t>
        <a:bodyPr/>
        <a:lstStyle/>
        <a:p>
          <a:endParaRPr lang="ru-RU"/>
        </a:p>
      </dgm:t>
    </dgm:pt>
    <dgm:pt modelId="{E7586D98-5478-4E61-9979-5CCA213C8CE8}" type="pres">
      <dgm:prSet presAssocID="{C2D9B9B7-B772-4DEE-8570-706762EC218F}" presName="parTrans" presStyleLbl="bgSibTrans2D1" presStyleIdx="0" presStyleCnt="4"/>
      <dgm:spPr/>
      <dgm:t>
        <a:bodyPr/>
        <a:lstStyle/>
        <a:p>
          <a:endParaRPr lang="ru-RU"/>
        </a:p>
      </dgm:t>
    </dgm:pt>
    <dgm:pt modelId="{DF5C875E-7DCE-42EC-9D9D-0D4B38DD1129}" type="pres">
      <dgm:prSet presAssocID="{B5EBB92A-4E7A-4060-8E41-E23146A50426}" presName="node" presStyleLbl="node1" presStyleIdx="0" presStyleCnt="4" custScaleX="114535" custScaleY="165834" custRadScaleRad="107339" custRadScaleInc="-109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CB3DE8-7962-4F07-ABAD-500038B67D18}" type="pres">
      <dgm:prSet presAssocID="{7889EBB7-A26F-4067-A7C1-6C8ED37910D1}" presName="parTrans" presStyleLbl="bgSibTrans2D1" presStyleIdx="1" presStyleCnt="4"/>
      <dgm:spPr/>
      <dgm:t>
        <a:bodyPr/>
        <a:lstStyle/>
        <a:p>
          <a:endParaRPr lang="ru-RU"/>
        </a:p>
      </dgm:t>
    </dgm:pt>
    <dgm:pt modelId="{4DF5D3DF-78C0-4812-B403-F8AD7E23085E}" type="pres">
      <dgm:prSet presAssocID="{E70ECE33-BDB2-4D11-832E-D8DFE8F80059}" presName="node" presStyleLbl="node1" presStyleIdx="1" presStyleCnt="4" custScaleX="111864" custScaleY="1265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24DA9A-8073-4220-8675-EA1B086E3D3F}" type="pres">
      <dgm:prSet presAssocID="{9E68C092-8EB4-422B-A59A-D6A7FDC5F20D}" presName="parTrans" presStyleLbl="bgSibTrans2D1" presStyleIdx="2" presStyleCnt="4"/>
      <dgm:spPr/>
      <dgm:t>
        <a:bodyPr/>
        <a:lstStyle/>
        <a:p>
          <a:endParaRPr lang="ru-RU"/>
        </a:p>
      </dgm:t>
    </dgm:pt>
    <dgm:pt modelId="{23C386DE-29F5-44C2-A388-B89C30EE6132}" type="pres">
      <dgm:prSet presAssocID="{88F1C2FE-3043-471F-A139-9AA98E0E8333}" presName="node" presStyleLbl="node1" presStyleIdx="2" presStyleCnt="4" custScaleX="98655" custScaleY="137805" custRadScaleRad="108820" custRadScaleInc="111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943A2E-D29F-47FB-8F14-35CC9566A21F}" type="pres">
      <dgm:prSet presAssocID="{868A3D6C-185F-4D3D-ADF4-DE536E7456F4}" presName="parTrans" presStyleLbl="bgSibTrans2D1" presStyleIdx="3" presStyleCnt="4"/>
      <dgm:spPr/>
      <dgm:t>
        <a:bodyPr/>
        <a:lstStyle/>
        <a:p>
          <a:endParaRPr lang="ru-RU"/>
        </a:p>
      </dgm:t>
    </dgm:pt>
    <dgm:pt modelId="{CAC231E7-C2B2-480E-B63F-54AE10266153}" type="pres">
      <dgm:prSet presAssocID="{EE6800AA-E60D-4EE9-85A2-A98EC343BF75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474DF83-4661-49C7-BF7F-57C4B36CD951}" type="presOf" srcId="{FAB6B6A1-4A20-48A1-AED9-CF88C8B69316}" destId="{3E9227FE-5B05-4225-802E-B01280EFF6E2}" srcOrd="0" destOrd="0" presId="urn:microsoft.com/office/officeart/2005/8/layout/radial4"/>
    <dgm:cxn modelId="{A2E7DEDC-71DD-4A30-A883-9CB3C964B0A6}" type="presOf" srcId="{B5EBB92A-4E7A-4060-8E41-E23146A50426}" destId="{DF5C875E-7DCE-42EC-9D9D-0D4B38DD1129}" srcOrd="0" destOrd="0" presId="urn:microsoft.com/office/officeart/2005/8/layout/radial4"/>
    <dgm:cxn modelId="{51AC3292-09B0-48BA-81FD-B10265045A67}" srcId="{49A8689C-41BF-428D-A570-FDADD183448C}" destId="{E70ECE33-BDB2-4D11-832E-D8DFE8F80059}" srcOrd="1" destOrd="0" parTransId="{7889EBB7-A26F-4067-A7C1-6C8ED37910D1}" sibTransId="{44ED6A5F-BA84-4578-A5EE-383314B28F56}"/>
    <dgm:cxn modelId="{BC8559B6-A777-4695-8623-0DDB61868446}" srcId="{49A8689C-41BF-428D-A570-FDADD183448C}" destId="{EE6800AA-E60D-4EE9-85A2-A98EC343BF75}" srcOrd="3" destOrd="0" parTransId="{868A3D6C-185F-4D3D-ADF4-DE536E7456F4}" sibTransId="{78C8F9E9-0626-43C5-AD87-7B58967430C2}"/>
    <dgm:cxn modelId="{E43F21F9-D896-44EF-9986-03D626898AF2}" type="presOf" srcId="{88F1C2FE-3043-471F-A139-9AA98E0E8333}" destId="{23C386DE-29F5-44C2-A388-B89C30EE6132}" srcOrd="0" destOrd="0" presId="urn:microsoft.com/office/officeart/2005/8/layout/radial4"/>
    <dgm:cxn modelId="{2938CCB4-DA47-4771-B77A-2640AD79DF04}" type="presOf" srcId="{868A3D6C-185F-4D3D-ADF4-DE536E7456F4}" destId="{7B943A2E-D29F-47FB-8F14-35CC9566A21F}" srcOrd="0" destOrd="0" presId="urn:microsoft.com/office/officeart/2005/8/layout/radial4"/>
    <dgm:cxn modelId="{B5742B5E-5358-49A4-ACCE-C72691741B49}" type="presOf" srcId="{49A8689C-41BF-428D-A570-FDADD183448C}" destId="{4695B4FA-C4DD-4731-9206-BCEB2343978D}" srcOrd="0" destOrd="0" presId="urn:microsoft.com/office/officeart/2005/8/layout/radial4"/>
    <dgm:cxn modelId="{ADFFF864-0281-4AAE-A19B-CE4B42C8700D}" type="presOf" srcId="{7889EBB7-A26F-4067-A7C1-6C8ED37910D1}" destId="{4CCB3DE8-7962-4F07-ABAD-500038B67D18}" srcOrd="0" destOrd="0" presId="urn:microsoft.com/office/officeart/2005/8/layout/radial4"/>
    <dgm:cxn modelId="{9249F4CB-ABEB-450A-BCB4-D4422BCC6CBB}" type="presOf" srcId="{EE6800AA-E60D-4EE9-85A2-A98EC343BF75}" destId="{CAC231E7-C2B2-480E-B63F-54AE10266153}" srcOrd="0" destOrd="0" presId="urn:microsoft.com/office/officeart/2005/8/layout/radial4"/>
    <dgm:cxn modelId="{5FAD3BE1-2485-44B1-8DC5-5D9D1DA97ECD}" type="presOf" srcId="{C2D9B9B7-B772-4DEE-8570-706762EC218F}" destId="{E7586D98-5478-4E61-9979-5CCA213C8CE8}" srcOrd="0" destOrd="0" presId="urn:microsoft.com/office/officeart/2005/8/layout/radial4"/>
    <dgm:cxn modelId="{4515B1AB-5BC3-409A-8AB4-FC2B1ACF9AEF}" srcId="{FAB6B6A1-4A20-48A1-AED9-CF88C8B69316}" destId="{49A8689C-41BF-428D-A570-FDADD183448C}" srcOrd="0" destOrd="0" parTransId="{1C6DC2CD-ADB1-480C-A2BD-2F2FFDFBB0C1}" sibTransId="{E9B1C369-CB29-4740-BA1A-47ACD4794282}"/>
    <dgm:cxn modelId="{EA1B3878-920F-4F12-9C1C-0814ACA00140}" type="presOf" srcId="{9E68C092-8EB4-422B-A59A-D6A7FDC5F20D}" destId="{9B24DA9A-8073-4220-8675-EA1B086E3D3F}" srcOrd="0" destOrd="0" presId="urn:microsoft.com/office/officeart/2005/8/layout/radial4"/>
    <dgm:cxn modelId="{29018DCD-71B6-4AE6-B727-3F2C7FDD6BDB}" type="presOf" srcId="{E70ECE33-BDB2-4D11-832E-D8DFE8F80059}" destId="{4DF5D3DF-78C0-4812-B403-F8AD7E23085E}" srcOrd="0" destOrd="0" presId="urn:microsoft.com/office/officeart/2005/8/layout/radial4"/>
    <dgm:cxn modelId="{CDFCBA66-2726-49C8-BB7B-A58577C2B93E}" srcId="{49A8689C-41BF-428D-A570-FDADD183448C}" destId="{88F1C2FE-3043-471F-A139-9AA98E0E8333}" srcOrd="2" destOrd="0" parTransId="{9E68C092-8EB4-422B-A59A-D6A7FDC5F20D}" sibTransId="{AD74DD62-51F2-49C0-A099-95E92480E3BC}"/>
    <dgm:cxn modelId="{6CDF4DCC-E186-4943-87D6-4C8AFD248A5B}" srcId="{49A8689C-41BF-428D-A570-FDADD183448C}" destId="{B5EBB92A-4E7A-4060-8E41-E23146A50426}" srcOrd="0" destOrd="0" parTransId="{C2D9B9B7-B772-4DEE-8570-706762EC218F}" sibTransId="{E243082D-20A6-47CC-B25E-B5A8505CE139}"/>
    <dgm:cxn modelId="{9832553F-8160-4A64-92B6-16DB4B7E9B0E}" type="presParOf" srcId="{3E9227FE-5B05-4225-802E-B01280EFF6E2}" destId="{4695B4FA-C4DD-4731-9206-BCEB2343978D}" srcOrd="0" destOrd="0" presId="urn:microsoft.com/office/officeart/2005/8/layout/radial4"/>
    <dgm:cxn modelId="{DD76FDDF-3D8B-4B7F-94FF-412441E238A0}" type="presParOf" srcId="{3E9227FE-5B05-4225-802E-B01280EFF6E2}" destId="{E7586D98-5478-4E61-9979-5CCA213C8CE8}" srcOrd="1" destOrd="0" presId="urn:microsoft.com/office/officeart/2005/8/layout/radial4"/>
    <dgm:cxn modelId="{51CE10B2-638B-4FDB-A9DB-22A96D3025B2}" type="presParOf" srcId="{3E9227FE-5B05-4225-802E-B01280EFF6E2}" destId="{DF5C875E-7DCE-42EC-9D9D-0D4B38DD1129}" srcOrd="2" destOrd="0" presId="urn:microsoft.com/office/officeart/2005/8/layout/radial4"/>
    <dgm:cxn modelId="{509536C1-B421-4D9B-A47B-9C80AD20BF73}" type="presParOf" srcId="{3E9227FE-5B05-4225-802E-B01280EFF6E2}" destId="{4CCB3DE8-7962-4F07-ABAD-500038B67D18}" srcOrd="3" destOrd="0" presId="urn:microsoft.com/office/officeart/2005/8/layout/radial4"/>
    <dgm:cxn modelId="{DCCCE1B8-28FC-4DDF-ACA0-AF10CD7FBC90}" type="presParOf" srcId="{3E9227FE-5B05-4225-802E-B01280EFF6E2}" destId="{4DF5D3DF-78C0-4812-B403-F8AD7E23085E}" srcOrd="4" destOrd="0" presId="urn:microsoft.com/office/officeart/2005/8/layout/radial4"/>
    <dgm:cxn modelId="{B056B689-6BEE-4644-A37E-BF9EABD60B56}" type="presParOf" srcId="{3E9227FE-5B05-4225-802E-B01280EFF6E2}" destId="{9B24DA9A-8073-4220-8675-EA1B086E3D3F}" srcOrd="5" destOrd="0" presId="urn:microsoft.com/office/officeart/2005/8/layout/radial4"/>
    <dgm:cxn modelId="{005921F7-1A59-4E89-8EC7-F86AA1C1DACC}" type="presParOf" srcId="{3E9227FE-5B05-4225-802E-B01280EFF6E2}" destId="{23C386DE-29F5-44C2-A388-B89C30EE6132}" srcOrd="6" destOrd="0" presId="urn:microsoft.com/office/officeart/2005/8/layout/radial4"/>
    <dgm:cxn modelId="{9EDD5EB7-F721-4148-B1B6-E0C5062641AC}" type="presParOf" srcId="{3E9227FE-5B05-4225-802E-B01280EFF6E2}" destId="{7B943A2E-D29F-47FB-8F14-35CC9566A21F}" srcOrd="7" destOrd="0" presId="urn:microsoft.com/office/officeart/2005/8/layout/radial4"/>
    <dgm:cxn modelId="{58D969E4-8E6A-4B77-A25A-FE762E273C43}" type="presParOf" srcId="{3E9227FE-5B05-4225-802E-B01280EFF6E2}" destId="{CAC231E7-C2B2-480E-B63F-54AE10266153}" srcOrd="8" destOrd="0" presId="urn:microsoft.com/office/officeart/2005/8/layout/radial4"/>
  </dgm:cxnLst>
  <dgm:bg/>
  <dgm:whole/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FAB6B6A1-4A20-48A1-AED9-CF88C8B69316}" type="doc">
      <dgm:prSet loTypeId="urn:microsoft.com/office/officeart/2005/8/layout/radial4" loCatId="relationship" qsTypeId="urn:microsoft.com/office/officeart/2005/8/quickstyle/3d3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49A8689C-41BF-428D-A570-FDADD183448C}">
      <dgm:prSet phldrT="[Текст]" custT="1"/>
      <dgm:spPr/>
      <dgm:t>
        <a:bodyPr/>
        <a:lstStyle/>
        <a:p>
          <a:r>
            <a:rPr lang="ru-RU" sz="2400" b="1" dirty="0">
              <a:solidFill>
                <a:schemeClr val="bg1"/>
              </a:solidFill>
            </a:rPr>
            <a:t>начало начал</a:t>
          </a:r>
        </a:p>
      </dgm:t>
    </dgm:pt>
    <dgm:pt modelId="{1C6DC2CD-ADB1-480C-A2BD-2F2FFDFBB0C1}" type="parTrans" cxnId="{4515B1AB-5BC3-409A-8AB4-FC2B1ACF9AEF}">
      <dgm:prSet/>
      <dgm:spPr/>
      <dgm:t>
        <a:bodyPr/>
        <a:lstStyle/>
        <a:p>
          <a:endParaRPr lang="ru-RU"/>
        </a:p>
      </dgm:t>
    </dgm:pt>
    <dgm:pt modelId="{E9B1C369-CB29-4740-BA1A-47ACD4794282}" type="sibTrans" cxnId="{4515B1AB-5BC3-409A-8AB4-FC2B1ACF9AEF}">
      <dgm:prSet/>
      <dgm:spPr/>
      <dgm:t>
        <a:bodyPr/>
        <a:lstStyle/>
        <a:p>
          <a:endParaRPr lang="ru-RU"/>
        </a:p>
      </dgm:t>
    </dgm:pt>
    <dgm:pt modelId="{B5EBB92A-4E7A-4060-8E41-E23146A50426}">
      <dgm:prSet phldrT="[Текст]" custT="1"/>
      <dgm:spPr/>
      <dgm:t>
        <a:bodyPr/>
        <a:lstStyle/>
        <a:p>
          <a:r>
            <a:rPr lang="ru-RU" sz="2000" b="1" dirty="0">
              <a:solidFill>
                <a:schemeClr val="accent4">
                  <a:lumMod val="20000"/>
                  <a:lumOff val="80000"/>
                </a:schemeClr>
              </a:solidFill>
            </a:rPr>
            <a:t>Игрушки</a:t>
          </a:r>
        </a:p>
        <a:p>
          <a:r>
            <a:rPr lang="ru-RU" sz="2000" dirty="0"/>
            <a:t>*ТОРОПЕЦ</a:t>
          </a:r>
        </a:p>
        <a:p>
          <a:r>
            <a:rPr lang="ru-RU" sz="2000" dirty="0"/>
            <a:t>*</a:t>
          </a:r>
          <a:r>
            <a:rPr lang="ru-RU" sz="2000" dirty="0" smtClean="0"/>
            <a:t>ТОРЖОК</a:t>
          </a:r>
          <a:endParaRPr lang="ru-RU" sz="2000" dirty="0"/>
        </a:p>
      </dgm:t>
    </dgm:pt>
    <dgm:pt modelId="{C2D9B9B7-B772-4DEE-8570-706762EC218F}" type="parTrans" cxnId="{6CDF4DCC-E186-4943-87D6-4C8AFD248A5B}">
      <dgm:prSet/>
      <dgm:spPr/>
      <dgm:t>
        <a:bodyPr/>
        <a:lstStyle/>
        <a:p>
          <a:endParaRPr lang="ru-RU"/>
        </a:p>
      </dgm:t>
    </dgm:pt>
    <dgm:pt modelId="{E243082D-20A6-47CC-B25E-B5A8505CE139}" type="sibTrans" cxnId="{6CDF4DCC-E186-4943-87D6-4C8AFD248A5B}">
      <dgm:prSet/>
      <dgm:spPr/>
      <dgm:t>
        <a:bodyPr/>
        <a:lstStyle/>
        <a:p>
          <a:endParaRPr lang="ru-RU"/>
        </a:p>
      </dgm:t>
    </dgm:pt>
    <dgm:pt modelId="{E70ECE33-BDB2-4D11-832E-D8DFE8F80059}">
      <dgm:prSet phldrT="[Текст]" custT="1"/>
      <dgm:spPr/>
      <dgm:t>
        <a:bodyPr/>
        <a:lstStyle/>
        <a:p>
          <a:r>
            <a:rPr lang="ru-RU" sz="2000" b="1" dirty="0"/>
            <a:t>Шитье</a:t>
          </a:r>
        </a:p>
        <a:p>
          <a:r>
            <a:rPr lang="ru-RU" sz="2000" dirty="0"/>
            <a:t>*ТОРЖОК</a:t>
          </a:r>
        </a:p>
      </dgm:t>
    </dgm:pt>
    <dgm:pt modelId="{7889EBB7-A26F-4067-A7C1-6C8ED37910D1}" type="parTrans" cxnId="{51AC3292-09B0-48BA-81FD-B10265045A67}">
      <dgm:prSet/>
      <dgm:spPr/>
      <dgm:t>
        <a:bodyPr/>
        <a:lstStyle/>
        <a:p>
          <a:endParaRPr lang="ru-RU"/>
        </a:p>
      </dgm:t>
    </dgm:pt>
    <dgm:pt modelId="{44ED6A5F-BA84-4578-A5EE-383314B28F56}" type="sibTrans" cxnId="{51AC3292-09B0-48BA-81FD-B10265045A67}">
      <dgm:prSet/>
      <dgm:spPr/>
      <dgm:t>
        <a:bodyPr/>
        <a:lstStyle/>
        <a:p>
          <a:endParaRPr lang="ru-RU"/>
        </a:p>
      </dgm:t>
    </dgm:pt>
    <dgm:pt modelId="{88F1C2FE-3043-471F-A139-9AA98E0E8333}">
      <dgm:prSet phldrT="[Текст]" custT="1"/>
      <dgm:spPr/>
      <dgm:t>
        <a:bodyPr/>
        <a:lstStyle/>
        <a:p>
          <a:r>
            <a:rPr lang="ru-RU" sz="2000" b="1" dirty="0"/>
            <a:t>Посуда</a:t>
          </a:r>
        </a:p>
        <a:p>
          <a:r>
            <a:rPr lang="ru-RU" sz="2000" dirty="0"/>
            <a:t>*ВЫШНИЙ ВОЛОЧОК</a:t>
          </a:r>
        </a:p>
        <a:p>
          <a:r>
            <a:rPr lang="ru-RU" sz="2000" dirty="0"/>
            <a:t>*КОНОКОВО</a:t>
          </a:r>
        </a:p>
      </dgm:t>
    </dgm:pt>
    <dgm:pt modelId="{9E68C092-8EB4-422B-A59A-D6A7FDC5F20D}" type="parTrans" cxnId="{CDFCBA66-2726-49C8-BB7B-A58577C2B93E}">
      <dgm:prSet/>
      <dgm:spPr/>
      <dgm:t>
        <a:bodyPr/>
        <a:lstStyle/>
        <a:p>
          <a:endParaRPr lang="ru-RU"/>
        </a:p>
      </dgm:t>
    </dgm:pt>
    <dgm:pt modelId="{AD74DD62-51F2-49C0-A099-95E92480E3BC}" type="sibTrans" cxnId="{CDFCBA66-2726-49C8-BB7B-A58577C2B93E}">
      <dgm:prSet/>
      <dgm:spPr/>
      <dgm:t>
        <a:bodyPr/>
        <a:lstStyle/>
        <a:p>
          <a:endParaRPr lang="ru-RU"/>
        </a:p>
      </dgm:t>
    </dgm:pt>
    <dgm:pt modelId="{EE6800AA-E60D-4EE9-85A2-A98EC343BF75}">
      <dgm:prSet custT="1"/>
      <dgm:spPr/>
      <dgm:t>
        <a:bodyPr/>
        <a:lstStyle/>
        <a:p>
          <a:r>
            <a:rPr lang="ru-RU" sz="2000" b="1" dirty="0"/>
            <a:t>викторина</a:t>
          </a:r>
          <a:r>
            <a:rPr lang="ru-RU" sz="2600" dirty="0"/>
            <a:t> </a:t>
          </a:r>
          <a:r>
            <a:rPr lang="ru-RU" sz="2000" dirty="0"/>
            <a:t>"ЗНАКОМЫЕ МЕСТА"</a:t>
          </a:r>
        </a:p>
      </dgm:t>
    </dgm:pt>
    <dgm:pt modelId="{868A3D6C-185F-4D3D-ADF4-DE536E7456F4}" type="parTrans" cxnId="{BC8559B6-A777-4695-8623-0DDB61868446}">
      <dgm:prSet/>
      <dgm:spPr/>
      <dgm:t>
        <a:bodyPr/>
        <a:lstStyle/>
        <a:p>
          <a:endParaRPr lang="ru-RU"/>
        </a:p>
      </dgm:t>
    </dgm:pt>
    <dgm:pt modelId="{78C8F9E9-0626-43C5-AD87-7B58967430C2}" type="sibTrans" cxnId="{BC8559B6-A777-4695-8623-0DDB61868446}">
      <dgm:prSet/>
      <dgm:spPr/>
      <dgm:t>
        <a:bodyPr/>
        <a:lstStyle/>
        <a:p>
          <a:endParaRPr lang="ru-RU"/>
        </a:p>
      </dgm:t>
    </dgm:pt>
    <dgm:pt modelId="{3E9227FE-5B05-4225-802E-B01280EFF6E2}" type="pres">
      <dgm:prSet presAssocID="{FAB6B6A1-4A20-48A1-AED9-CF88C8B69316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695B4FA-C4DD-4731-9206-BCEB2343978D}" type="pres">
      <dgm:prSet presAssocID="{49A8689C-41BF-428D-A570-FDADD183448C}" presName="centerShape" presStyleLbl="node0" presStyleIdx="0" presStyleCnt="1" custScaleX="95080" custScaleY="85577" custLinFactNeighborX="2701" custLinFactNeighborY="9557"/>
      <dgm:spPr/>
      <dgm:t>
        <a:bodyPr/>
        <a:lstStyle/>
        <a:p>
          <a:endParaRPr lang="ru-RU"/>
        </a:p>
      </dgm:t>
    </dgm:pt>
    <dgm:pt modelId="{E7586D98-5478-4E61-9979-5CCA213C8CE8}" type="pres">
      <dgm:prSet presAssocID="{C2D9B9B7-B772-4DEE-8570-706762EC218F}" presName="parTrans" presStyleLbl="bgSibTrans2D1" presStyleIdx="0" presStyleCnt="4"/>
      <dgm:spPr/>
      <dgm:t>
        <a:bodyPr/>
        <a:lstStyle/>
        <a:p>
          <a:endParaRPr lang="ru-RU"/>
        </a:p>
      </dgm:t>
    </dgm:pt>
    <dgm:pt modelId="{DF5C875E-7DCE-42EC-9D9D-0D4B38DD1129}" type="pres">
      <dgm:prSet presAssocID="{B5EBB92A-4E7A-4060-8E41-E23146A50426}" presName="node" presStyleLbl="node1" presStyleIdx="0" presStyleCnt="4" custScaleX="114535" custScaleY="165834" custRadScaleRad="107339" custRadScaleInc="-109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CB3DE8-7962-4F07-ABAD-500038B67D18}" type="pres">
      <dgm:prSet presAssocID="{7889EBB7-A26F-4067-A7C1-6C8ED37910D1}" presName="parTrans" presStyleLbl="bgSibTrans2D1" presStyleIdx="1" presStyleCnt="4"/>
      <dgm:spPr/>
      <dgm:t>
        <a:bodyPr/>
        <a:lstStyle/>
        <a:p>
          <a:endParaRPr lang="ru-RU"/>
        </a:p>
      </dgm:t>
    </dgm:pt>
    <dgm:pt modelId="{4DF5D3DF-78C0-4812-B403-F8AD7E23085E}" type="pres">
      <dgm:prSet presAssocID="{E70ECE33-BDB2-4D11-832E-D8DFE8F80059}" presName="node" presStyleLbl="node1" presStyleIdx="1" presStyleCnt="4" custScaleX="111864" custScaleY="1265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24DA9A-8073-4220-8675-EA1B086E3D3F}" type="pres">
      <dgm:prSet presAssocID="{9E68C092-8EB4-422B-A59A-D6A7FDC5F20D}" presName="parTrans" presStyleLbl="bgSibTrans2D1" presStyleIdx="2" presStyleCnt="4"/>
      <dgm:spPr/>
      <dgm:t>
        <a:bodyPr/>
        <a:lstStyle/>
        <a:p>
          <a:endParaRPr lang="ru-RU"/>
        </a:p>
      </dgm:t>
    </dgm:pt>
    <dgm:pt modelId="{23C386DE-29F5-44C2-A388-B89C30EE6132}" type="pres">
      <dgm:prSet presAssocID="{88F1C2FE-3043-471F-A139-9AA98E0E8333}" presName="node" presStyleLbl="node1" presStyleIdx="2" presStyleCnt="4" custScaleX="98655" custScaleY="137805" custRadScaleRad="108820" custRadScaleInc="111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943A2E-D29F-47FB-8F14-35CC9566A21F}" type="pres">
      <dgm:prSet presAssocID="{868A3D6C-185F-4D3D-ADF4-DE536E7456F4}" presName="parTrans" presStyleLbl="bgSibTrans2D1" presStyleIdx="3" presStyleCnt="4"/>
      <dgm:spPr/>
      <dgm:t>
        <a:bodyPr/>
        <a:lstStyle/>
        <a:p>
          <a:endParaRPr lang="ru-RU"/>
        </a:p>
      </dgm:t>
    </dgm:pt>
    <dgm:pt modelId="{CAC231E7-C2B2-480E-B63F-54AE10266153}" type="pres">
      <dgm:prSet presAssocID="{EE6800AA-E60D-4EE9-85A2-A98EC343BF75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9E2ADF2-E912-4110-BE39-30848525E89E}" type="presOf" srcId="{49A8689C-41BF-428D-A570-FDADD183448C}" destId="{4695B4FA-C4DD-4731-9206-BCEB2343978D}" srcOrd="0" destOrd="0" presId="urn:microsoft.com/office/officeart/2005/8/layout/radial4"/>
    <dgm:cxn modelId="{0FCAD09A-6BEA-4FE1-A93C-59E9DE7E9FF2}" type="presOf" srcId="{E70ECE33-BDB2-4D11-832E-D8DFE8F80059}" destId="{4DF5D3DF-78C0-4812-B403-F8AD7E23085E}" srcOrd="0" destOrd="0" presId="urn:microsoft.com/office/officeart/2005/8/layout/radial4"/>
    <dgm:cxn modelId="{3E9AD7F1-F477-4EDC-8BC7-A0CF1B521D81}" type="presOf" srcId="{B5EBB92A-4E7A-4060-8E41-E23146A50426}" destId="{DF5C875E-7DCE-42EC-9D9D-0D4B38DD1129}" srcOrd="0" destOrd="0" presId="urn:microsoft.com/office/officeart/2005/8/layout/radial4"/>
    <dgm:cxn modelId="{0F62ECCB-0D1A-4298-B9C0-AB93723A6A30}" type="presOf" srcId="{7889EBB7-A26F-4067-A7C1-6C8ED37910D1}" destId="{4CCB3DE8-7962-4F07-ABAD-500038B67D18}" srcOrd="0" destOrd="0" presId="urn:microsoft.com/office/officeart/2005/8/layout/radial4"/>
    <dgm:cxn modelId="{4515B1AB-5BC3-409A-8AB4-FC2B1ACF9AEF}" srcId="{FAB6B6A1-4A20-48A1-AED9-CF88C8B69316}" destId="{49A8689C-41BF-428D-A570-FDADD183448C}" srcOrd="0" destOrd="0" parTransId="{1C6DC2CD-ADB1-480C-A2BD-2F2FFDFBB0C1}" sibTransId="{E9B1C369-CB29-4740-BA1A-47ACD4794282}"/>
    <dgm:cxn modelId="{CDFCBA66-2726-49C8-BB7B-A58577C2B93E}" srcId="{49A8689C-41BF-428D-A570-FDADD183448C}" destId="{88F1C2FE-3043-471F-A139-9AA98E0E8333}" srcOrd="2" destOrd="0" parTransId="{9E68C092-8EB4-422B-A59A-D6A7FDC5F20D}" sibTransId="{AD74DD62-51F2-49C0-A099-95E92480E3BC}"/>
    <dgm:cxn modelId="{AF7E85B8-096D-4607-A173-AB81DA07AE80}" type="presOf" srcId="{C2D9B9B7-B772-4DEE-8570-706762EC218F}" destId="{E7586D98-5478-4E61-9979-5CCA213C8CE8}" srcOrd="0" destOrd="0" presId="urn:microsoft.com/office/officeart/2005/8/layout/radial4"/>
    <dgm:cxn modelId="{26AB2F83-03EA-4BF9-9585-332BF4735420}" type="presOf" srcId="{868A3D6C-185F-4D3D-ADF4-DE536E7456F4}" destId="{7B943A2E-D29F-47FB-8F14-35CC9566A21F}" srcOrd="0" destOrd="0" presId="urn:microsoft.com/office/officeart/2005/8/layout/radial4"/>
    <dgm:cxn modelId="{6CDF4DCC-E186-4943-87D6-4C8AFD248A5B}" srcId="{49A8689C-41BF-428D-A570-FDADD183448C}" destId="{B5EBB92A-4E7A-4060-8E41-E23146A50426}" srcOrd="0" destOrd="0" parTransId="{C2D9B9B7-B772-4DEE-8570-706762EC218F}" sibTransId="{E243082D-20A6-47CC-B25E-B5A8505CE139}"/>
    <dgm:cxn modelId="{1D5144B3-500B-4262-B9C7-9EF30080E40E}" type="presOf" srcId="{9E68C092-8EB4-422B-A59A-D6A7FDC5F20D}" destId="{9B24DA9A-8073-4220-8675-EA1B086E3D3F}" srcOrd="0" destOrd="0" presId="urn:microsoft.com/office/officeart/2005/8/layout/radial4"/>
    <dgm:cxn modelId="{ACA8CB65-E45D-4F51-B043-43AC8A781F52}" type="presOf" srcId="{88F1C2FE-3043-471F-A139-9AA98E0E8333}" destId="{23C386DE-29F5-44C2-A388-B89C30EE6132}" srcOrd="0" destOrd="0" presId="urn:microsoft.com/office/officeart/2005/8/layout/radial4"/>
    <dgm:cxn modelId="{410DDE6D-C2BE-40BE-AA04-CA4351AE3A4D}" type="presOf" srcId="{FAB6B6A1-4A20-48A1-AED9-CF88C8B69316}" destId="{3E9227FE-5B05-4225-802E-B01280EFF6E2}" srcOrd="0" destOrd="0" presId="urn:microsoft.com/office/officeart/2005/8/layout/radial4"/>
    <dgm:cxn modelId="{51AC3292-09B0-48BA-81FD-B10265045A67}" srcId="{49A8689C-41BF-428D-A570-FDADD183448C}" destId="{E70ECE33-BDB2-4D11-832E-D8DFE8F80059}" srcOrd="1" destOrd="0" parTransId="{7889EBB7-A26F-4067-A7C1-6C8ED37910D1}" sibTransId="{44ED6A5F-BA84-4578-A5EE-383314B28F56}"/>
    <dgm:cxn modelId="{BC8559B6-A777-4695-8623-0DDB61868446}" srcId="{49A8689C-41BF-428D-A570-FDADD183448C}" destId="{EE6800AA-E60D-4EE9-85A2-A98EC343BF75}" srcOrd="3" destOrd="0" parTransId="{868A3D6C-185F-4D3D-ADF4-DE536E7456F4}" sibTransId="{78C8F9E9-0626-43C5-AD87-7B58967430C2}"/>
    <dgm:cxn modelId="{31278E04-AAA1-4287-B1EC-BD83FC7ABE2F}" type="presOf" srcId="{EE6800AA-E60D-4EE9-85A2-A98EC343BF75}" destId="{CAC231E7-C2B2-480E-B63F-54AE10266153}" srcOrd="0" destOrd="0" presId="urn:microsoft.com/office/officeart/2005/8/layout/radial4"/>
    <dgm:cxn modelId="{A28F7F90-8658-4F7A-980B-6CA44CA043B4}" type="presParOf" srcId="{3E9227FE-5B05-4225-802E-B01280EFF6E2}" destId="{4695B4FA-C4DD-4731-9206-BCEB2343978D}" srcOrd="0" destOrd="0" presId="urn:microsoft.com/office/officeart/2005/8/layout/radial4"/>
    <dgm:cxn modelId="{0B782805-75CC-4E5D-A99B-4387BFA3E1AB}" type="presParOf" srcId="{3E9227FE-5B05-4225-802E-B01280EFF6E2}" destId="{E7586D98-5478-4E61-9979-5CCA213C8CE8}" srcOrd="1" destOrd="0" presId="urn:microsoft.com/office/officeart/2005/8/layout/radial4"/>
    <dgm:cxn modelId="{31E54ADA-0694-4629-9462-EC02B51D995D}" type="presParOf" srcId="{3E9227FE-5B05-4225-802E-B01280EFF6E2}" destId="{DF5C875E-7DCE-42EC-9D9D-0D4B38DD1129}" srcOrd="2" destOrd="0" presId="urn:microsoft.com/office/officeart/2005/8/layout/radial4"/>
    <dgm:cxn modelId="{A4A49E78-F77B-4012-94D5-277CB07D36FD}" type="presParOf" srcId="{3E9227FE-5B05-4225-802E-B01280EFF6E2}" destId="{4CCB3DE8-7962-4F07-ABAD-500038B67D18}" srcOrd="3" destOrd="0" presId="urn:microsoft.com/office/officeart/2005/8/layout/radial4"/>
    <dgm:cxn modelId="{60CEE922-14D1-45B9-B062-CE78EE8C1923}" type="presParOf" srcId="{3E9227FE-5B05-4225-802E-B01280EFF6E2}" destId="{4DF5D3DF-78C0-4812-B403-F8AD7E23085E}" srcOrd="4" destOrd="0" presId="urn:microsoft.com/office/officeart/2005/8/layout/radial4"/>
    <dgm:cxn modelId="{B47C5755-4EE0-46B5-83DA-97404E70851A}" type="presParOf" srcId="{3E9227FE-5B05-4225-802E-B01280EFF6E2}" destId="{9B24DA9A-8073-4220-8675-EA1B086E3D3F}" srcOrd="5" destOrd="0" presId="urn:microsoft.com/office/officeart/2005/8/layout/radial4"/>
    <dgm:cxn modelId="{C2D89F4E-012A-47BE-A87C-1471B91CD24E}" type="presParOf" srcId="{3E9227FE-5B05-4225-802E-B01280EFF6E2}" destId="{23C386DE-29F5-44C2-A388-B89C30EE6132}" srcOrd="6" destOrd="0" presId="urn:microsoft.com/office/officeart/2005/8/layout/radial4"/>
    <dgm:cxn modelId="{403ADD1A-21B7-4630-BDCC-BB130528277F}" type="presParOf" srcId="{3E9227FE-5B05-4225-802E-B01280EFF6E2}" destId="{7B943A2E-D29F-47FB-8F14-35CC9566A21F}" srcOrd="7" destOrd="0" presId="urn:microsoft.com/office/officeart/2005/8/layout/radial4"/>
    <dgm:cxn modelId="{D8035DA6-DDAF-4CB3-82FD-3B6A1AAD96AB}" type="presParOf" srcId="{3E9227FE-5B05-4225-802E-B01280EFF6E2}" destId="{CAC231E7-C2B2-480E-B63F-54AE10266153}" srcOrd="8" destOrd="0" presId="urn:microsoft.com/office/officeart/2005/8/layout/radial4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4033B-D589-45DF-A76C-72A2E9163311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54823-70D4-4BAA-B11F-FD59F9144B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4033B-D589-45DF-A76C-72A2E9163311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54823-70D4-4BAA-B11F-FD59F9144B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4033B-D589-45DF-A76C-72A2E9163311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54823-70D4-4BAA-B11F-FD59F9144B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4033B-D589-45DF-A76C-72A2E9163311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54823-70D4-4BAA-B11F-FD59F9144B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4033B-D589-45DF-A76C-72A2E9163311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54823-70D4-4BAA-B11F-FD59F9144B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4033B-D589-45DF-A76C-72A2E9163311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54823-70D4-4BAA-B11F-FD59F9144B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4033B-D589-45DF-A76C-72A2E9163311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54823-70D4-4BAA-B11F-FD59F9144B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4033B-D589-45DF-A76C-72A2E9163311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54823-70D4-4BAA-B11F-FD59F9144B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4033B-D589-45DF-A76C-72A2E9163311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54823-70D4-4BAA-B11F-FD59F9144B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4033B-D589-45DF-A76C-72A2E9163311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54823-70D4-4BAA-B11F-FD59F9144B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4033B-D589-45DF-A76C-72A2E9163311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54823-70D4-4BAA-B11F-FD59F9144B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74033B-D589-45DF-A76C-72A2E9163311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754823-70D4-4BAA-B11F-FD59F9144BB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s://im3-tub-ru.yandex.net/i?id=502f9246e71ca02c39cb232e13f70d4a&amp;n=33&amp;h=190&amp;w=285" TargetMode="External"/><Relationship Id="rId3" Type="http://schemas.openxmlformats.org/officeDocument/2006/relationships/hyperlink" Target="http://www.vvhotel.ru/assets/gallery/2/8.jpg" TargetMode="External"/><Relationship Id="rId7" Type="http://schemas.openxmlformats.org/officeDocument/2006/relationships/hyperlink" Target="http://www.sov-art.net.ru/_img/bp_catalog_catalogue/Vaza-Yablonya.jpg" TargetMode="External"/><Relationship Id="rId2" Type="http://schemas.openxmlformats.org/officeDocument/2006/relationships/hyperlink" Target="http://www.autotravel.ru/phalbum/90190/131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sov-art.net.ru/_img/bp_catalog_catalogue/Maslenka-Griby(2).jpg" TargetMode="External"/><Relationship Id="rId5" Type="http://schemas.openxmlformats.org/officeDocument/2006/relationships/hyperlink" Target="http://fotoham.ru/img/picture/Dec/07/58301bc76264866508a273f9b63c05bc/4.jpg" TargetMode="External"/><Relationship Id="rId10" Type="http://schemas.openxmlformats.org/officeDocument/2006/relationships/hyperlink" Target="https://im0-tub-ru.yandex.net/i?id=cf9b80a6b9c4aaa5137a59fe6eda27ca&amp;n=33&amp;h=215&amp;w=230" TargetMode="External"/><Relationship Id="rId4" Type="http://schemas.openxmlformats.org/officeDocument/2006/relationships/hyperlink" Target="http://s58.radikal.ru/i159/0909/53/75a8adcd7259.jpg" TargetMode="External"/><Relationship Id="rId9" Type="http://schemas.openxmlformats.org/officeDocument/2006/relationships/hyperlink" Target="https://im0-tub-ru.yandex.net/i?id=aa245a64ef288333eda72e329d8b8416&amp;n=33&amp;h=215&amp;w=225" TargetMode="Externa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6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ЗНАКОМЫЕ </a:t>
            </a:r>
            <a:r>
              <a:rPr lang="ru-RU" sz="6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sz="6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6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 </a:t>
            </a:r>
            <a:r>
              <a:rPr lang="ru-RU" sz="6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НЕИЗВЕСТНЫЕ РОДНЫЕ МЕСТА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85918" y="4786322"/>
            <a:ext cx="6400800" cy="1752600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bg1"/>
                </a:solidFill>
              </a:rPr>
              <a:t>Работу выполнила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Учитель МБОУ «Ульяновская СОШ»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Рудакова Галина Викторовна</a:t>
            </a:r>
            <a:endParaRPr lang="ru-RU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ТОРЖОК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695450" y="1705769"/>
            <a:ext cx="5753100" cy="431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ТОРЖОК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chemeClr val="bg2"/>
                </a:solidFill>
              </a:rPr>
              <a:t>                               Игрушки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twer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2357430"/>
            <a:ext cx="2434590" cy="2126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9058" y="2357430"/>
            <a:ext cx="2047875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388" y="2285992"/>
            <a:ext cx="1838325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43042" y="4572008"/>
            <a:ext cx="2047875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43504" y="4571960"/>
            <a:ext cx="2071726" cy="2071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/>
        </p:nvGraphicFramePr>
        <p:xfrm>
          <a:off x="285720" y="0"/>
          <a:ext cx="8358246" cy="65008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ТОРЖОК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chemeClr val="bg2"/>
                </a:solidFill>
              </a:rPr>
              <a:t>                             Шитье</a:t>
            </a:r>
            <a:r>
              <a:rPr lang="ru-RU" dirty="0" smtClean="0"/>
              <a:t> 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2071678"/>
            <a:ext cx="2146935" cy="2051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48" y="2143116"/>
            <a:ext cx="2194560" cy="2051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1538" y="4286256"/>
            <a:ext cx="4243418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43636" y="4500570"/>
            <a:ext cx="2733675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/>
        </p:nvGraphicFramePr>
        <p:xfrm>
          <a:off x="285720" y="0"/>
          <a:ext cx="8358246" cy="65008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ru-RU" b="1" dirty="0" smtClean="0">
                <a:ln>
                  <a:prstDash val="solid"/>
                </a:ln>
                <a:solidFill>
                  <a:schemeClr val="tx1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ВЫШНИЙ ВОЛОЧОК</a:t>
            </a:r>
            <a:endParaRPr lang="ru-RU" b="1" dirty="0">
              <a:ln>
                <a:prstDash val="solid"/>
              </a:ln>
              <a:solidFill>
                <a:schemeClr val="tx1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                             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2214554"/>
            <a:ext cx="5502902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214678" y="5143512"/>
            <a:ext cx="2403222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/>
              <a:t>Завод  «Красный май»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2214554"/>
            <a:ext cx="3857652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72132" y="2000240"/>
            <a:ext cx="2965765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57422" y="4572008"/>
            <a:ext cx="3894459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smtClean="0">
                <a:ln>
                  <a:prstDash val="solid"/>
                </a:ln>
                <a:solidFill>
                  <a:schemeClr val="tx1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ВЫШНИЙ ВОЛОЧОК</a:t>
            </a:r>
            <a:endParaRPr kumimoji="0" lang="ru-RU" sz="4400" b="1" i="0" u="none" strike="noStrike" kern="1200" cap="none" spc="0" normalizeH="0" baseline="0" noProof="0" dirty="0">
              <a:ln>
                <a:prstDash val="solid"/>
              </a:ln>
              <a:solidFill>
                <a:schemeClr val="tx1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86116" y="1500174"/>
            <a:ext cx="153638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</a:rPr>
              <a:t>Посуда</a:t>
            </a:r>
            <a:r>
              <a:rPr lang="ru-RU" sz="2800" b="1" dirty="0" smtClean="0">
                <a:solidFill>
                  <a:srgbClr val="7030A0"/>
                </a:solidFill>
              </a:rPr>
              <a:t> </a:t>
            </a:r>
            <a:endParaRPr lang="ru-RU" sz="28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000240"/>
            <a:ext cx="2272725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43174" y="2928934"/>
            <a:ext cx="3877086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86578" y="3429000"/>
            <a:ext cx="2161661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smtClean="0">
                <a:ln>
                  <a:prstDash val="solid"/>
                </a:ln>
                <a:solidFill>
                  <a:schemeClr val="tx1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ВЫШНИЙ ВОЛОЧОК</a:t>
            </a:r>
            <a:endParaRPr kumimoji="0" lang="ru-RU" sz="4400" b="1" i="0" u="none" strike="noStrike" kern="1200" cap="none" spc="0" normalizeH="0" baseline="0" noProof="0" dirty="0">
              <a:ln>
                <a:prstDash val="solid"/>
              </a:ln>
              <a:solidFill>
                <a:schemeClr val="tx1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714744" y="1857364"/>
            <a:ext cx="15476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</a:rPr>
              <a:t>Посуда </a:t>
            </a:r>
            <a:endParaRPr lang="ru-RU" sz="32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/>
        </p:nvGraphicFramePr>
        <p:xfrm>
          <a:off x="285720" y="0"/>
          <a:ext cx="8358246" cy="65008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КОНАКОВО</a:t>
            </a:r>
            <a:endParaRPr lang="ru-RU" b="1" dirty="0">
              <a:ln w="11430"/>
              <a:solidFill>
                <a:schemeClr val="accent6">
                  <a:lumMod val="50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chemeClr val="accent1"/>
                </a:solidFill>
              </a:rPr>
              <a:t>          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571612"/>
            <a:ext cx="6500828" cy="41677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928794" y="5857892"/>
            <a:ext cx="52149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Конаковский фаянсовый завод 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/>
        </p:nvGraphicFramePr>
        <p:xfrm>
          <a:off x="285720" y="0"/>
          <a:ext cx="8358246" cy="65008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КОНАКОВО</a:t>
            </a:r>
            <a:endParaRPr lang="ru-RU" b="1" dirty="0">
              <a:ln w="11430"/>
              <a:solidFill>
                <a:schemeClr val="accent6">
                  <a:lumMod val="50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chemeClr val="accent1"/>
                </a:solidFill>
              </a:rPr>
              <a:t>          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2143116"/>
            <a:ext cx="3536181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8992" y="4526167"/>
            <a:ext cx="3500430" cy="2331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3428992" y="1500174"/>
            <a:ext cx="14546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accent1"/>
                </a:solidFill>
              </a:rPr>
              <a:t>Посуда</a:t>
            </a:r>
            <a:endParaRPr lang="ru-RU" sz="32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4" y="2071678"/>
            <a:ext cx="2647131" cy="2408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КОНАКОВО</a:t>
            </a:r>
            <a:endParaRPr lang="ru-RU" b="1" dirty="0">
              <a:ln w="11430"/>
              <a:solidFill>
                <a:schemeClr val="accent6">
                  <a:lumMod val="50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chemeClr val="accent1"/>
                </a:solidFill>
              </a:rPr>
              <a:t>                                                         Посуда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992" y="4714884"/>
            <a:ext cx="2714625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16" y="4572008"/>
            <a:ext cx="1714492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62" y="2071678"/>
            <a:ext cx="3262302" cy="2428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428596" y="1643050"/>
            <a:ext cx="40861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err="1" smtClean="0">
                <a:solidFill>
                  <a:srgbClr val="FF0000"/>
                </a:solidFill>
              </a:rPr>
              <a:t>ёжулжмфоуфчмнкнужа</a:t>
            </a:r>
            <a:endParaRPr lang="ru-RU" sz="2800" b="1" i="1" dirty="0" smtClean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28662" y="2143116"/>
            <a:ext cx="12693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</a:rPr>
              <a:t>ёлочка</a:t>
            </a:r>
            <a:endParaRPr lang="ru-RU" sz="2800" b="1" i="1" dirty="0">
              <a:solidFill>
                <a:srgbClr val="FF000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57224" y="3429000"/>
            <a:ext cx="1714512" cy="2260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/>
        </p:nvGraphicFramePr>
        <p:xfrm>
          <a:off x="285720" y="0"/>
          <a:ext cx="8358246" cy="65008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ВИКТОРИНА</a:t>
            </a:r>
            <a:endParaRPr lang="ru-RU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                                                      </a:t>
            </a:r>
            <a:r>
              <a:rPr lang="ru-RU" sz="51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1ТУР</a:t>
            </a:r>
            <a:endParaRPr lang="ru-RU" sz="5100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chemeClr val="bg1"/>
                </a:solidFill>
              </a:rPr>
              <a:t>    ТОРЖОК-1</a:t>
            </a:r>
            <a:r>
              <a:rPr lang="ru-RU" b="1" dirty="0">
                <a:solidFill>
                  <a:schemeClr val="bg1"/>
                </a:solidFill>
              </a:rPr>
              <a:t>, ТОРОПЕЦ-2, ВЫШНИЙ ВОЛОЧОК-3, </a:t>
            </a:r>
            <a:r>
              <a:rPr lang="ru-RU" b="1" dirty="0" smtClean="0">
                <a:solidFill>
                  <a:schemeClr val="bg1"/>
                </a:solidFill>
              </a:rPr>
              <a:t>КОНАКОВО-4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1.</a:t>
            </a:r>
            <a:r>
              <a:rPr lang="ru-RU" dirty="0" smtClean="0"/>
              <a:t> </a:t>
            </a:r>
            <a:r>
              <a:rPr lang="ru-RU" dirty="0" smtClean="0">
                <a:solidFill>
                  <a:schemeClr val="bg1"/>
                </a:solidFill>
              </a:rPr>
              <a:t>Назовите город, в котором жил и работал </a:t>
            </a:r>
            <a:r>
              <a:rPr lang="ru-RU" dirty="0" err="1" smtClean="0">
                <a:solidFill>
                  <a:schemeClr val="bg1"/>
                </a:solidFill>
              </a:rPr>
              <a:t>Вегнер</a:t>
            </a:r>
            <a:r>
              <a:rPr lang="ru-RU" dirty="0" smtClean="0">
                <a:solidFill>
                  <a:schemeClr val="bg1"/>
                </a:solidFill>
              </a:rPr>
              <a:t>, делая прекрасные игрушки из глины.</a:t>
            </a:r>
          </a:p>
          <a:p>
            <a:pPr>
              <a:buNone/>
            </a:pPr>
            <a:r>
              <a:rPr lang="ru-RU" i="1" dirty="0" smtClean="0">
                <a:solidFill>
                  <a:schemeClr val="bg1"/>
                </a:solidFill>
              </a:rPr>
              <a:t>                                                                                                   Торопец-2</a:t>
            </a: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2.Назовите город, в котором мастерицы выполнили занавес и обивку для царских тронов.</a:t>
            </a:r>
          </a:p>
          <a:p>
            <a:pPr>
              <a:buNone/>
            </a:pPr>
            <a:r>
              <a:rPr lang="ru-RU" i="1" dirty="0" smtClean="0">
                <a:solidFill>
                  <a:schemeClr val="bg1"/>
                </a:solidFill>
              </a:rPr>
              <a:t>                                                                                                  Торжок-1</a:t>
            </a: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3.В этом городе выпускают изделия, ставя на них клеймо в виде звездочки.</a:t>
            </a:r>
          </a:p>
          <a:p>
            <a:pPr>
              <a:buNone/>
            </a:pPr>
            <a:r>
              <a:rPr lang="ru-RU" i="1" dirty="0" smtClean="0">
                <a:solidFill>
                  <a:schemeClr val="bg1"/>
                </a:solidFill>
              </a:rPr>
              <a:t>                                                                                               Конаково-4</a:t>
            </a: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4.Этот город известен предметами быта, которые делают из стекла.</a:t>
            </a:r>
          </a:p>
          <a:p>
            <a:pPr>
              <a:buNone/>
            </a:pPr>
            <a:r>
              <a:rPr lang="ru-RU" i="1" dirty="0" smtClean="0">
                <a:solidFill>
                  <a:schemeClr val="bg1"/>
                </a:solidFill>
              </a:rPr>
              <a:t>                                                                                              Вышний Волочок-3</a:t>
            </a: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</a:t>
            </a:r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428596" y="214290"/>
            <a:ext cx="8229600" cy="11430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all" spc="0" normalizeH="0" baseline="0" noProof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uLnTx/>
                <a:uFillTx/>
                <a:latin typeface="+mn-lt"/>
                <a:ea typeface="+mn-ea"/>
                <a:cs typeface="+mn-cs"/>
              </a:rPr>
              <a:t>ВИКТОРИНА</a:t>
            </a:r>
            <a:endParaRPr kumimoji="0" lang="ru-RU" sz="4400" b="1" i="0" u="none" strike="noStrike" kern="1200" cap="all" spc="0" normalizeH="0" baseline="0" noProof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1643050"/>
            <a:ext cx="8143932" cy="547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                                                       </a:t>
            </a:r>
            <a:r>
              <a:rPr lang="ru-RU" sz="32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2ТУР</a:t>
            </a:r>
            <a:endParaRPr lang="ru-RU" sz="3200" dirty="0" smtClean="0">
              <a:solidFill>
                <a:schemeClr val="bg1"/>
              </a:solidFill>
            </a:endParaRPr>
          </a:p>
          <a:p>
            <a:r>
              <a:rPr lang="ru-RU" sz="2000" b="1" dirty="0" smtClean="0">
                <a:solidFill>
                  <a:schemeClr val="bg1"/>
                </a:solidFill>
              </a:rPr>
              <a:t>ИГРУШКА-1,ВАЗА-2, ПОСУДА-3,КОШЕЛЕК-4 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                             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1.Этот предмет есть в каждом доме..Красочно раскрашенный, в виде разных фигурок животных. Сделан из глины.</a:t>
            </a:r>
          </a:p>
          <a:p>
            <a:r>
              <a:rPr lang="ru-RU" sz="2000" i="1" dirty="0" smtClean="0">
                <a:solidFill>
                  <a:schemeClr val="bg1"/>
                </a:solidFill>
              </a:rPr>
              <a:t>                                                                                                             Игрушка-1</a:t>
            </a:r>
            <a:endParaRPr lang="ru-RU" sz="2000" dirty="0" smtClean="0">
              <a:solidFill>
                <a:schemeClr val="bg1"/>
              </a:solidFill>
            </a:endParaRPr>
          </a:p>
          <a:p>
            <a:r>
              <a:rPr lang="ru-RU" sz="2000" dirty="0" smtClean="0">
                <a:solidFill>
                  <a:schemeClr val="bg1"/>
                </a:solidFill>
              </a:rPr>
              <a:t>2.Этот предмет есть у каждого. Мы в нем храним мелочь, деньги.</a:t>
            </a:r>
          </a:p>
          <a:p>
            <a:r>
              <a:rPr lang="ru-RU" sz="2000" i="1" dirty="0" smtClean="0">
                <a:solidFill>
                  <a:schemeClr val="bg1"/>
                </a:solidFill>
              </a:rPr>
              <a:t>                                                                                                                 Кошелек-4</a:t>
            </a:r>
            <a:endParaRPr lang="ru-RU" sz="2000" dirty="0" smtClean="0">
              <a:solidFill>
                <a:schemeClr val="bg1"/>
              </a:solidFill>
            </a:endParaRPr>
          </a:p>
          <a:p>
            <a:r>
              <a:rPr lang="ru-RU" sz="2000" dirty="0" smtClean="0">
                <a:solidFill>
                  <a:schemeClr val="bg1"/>
                </a:solidFill>
              </a:rPr>
              <a:t>3.Этими предметами мы пользуемся часто. Они разнообразные, предназначены для приготовления и принятия еды. Их можно назвать одним словом. Каким?</a:t>
            </a:r>
          </a:p>
          <a:p>
            <a:r>
              <a:rPr lang="ru-RU" sz="2000" i="1" dirty="0" smtClean="0">
                <a:solidFill>
                  <a:schemeClr val="bg1"/>
                </a:solidFill>
              </a:rPr>
              <a:t>                                                                                                               Посуда-3</a:t>
            </a:r>
            <a:endParaRPr lang="ru-RU" sz="2000" dirty="0" smtClean="0">
              <a:solidFill>
                <a:schemeClr val="bg1"/>
              </a:solidFill>
            </a:endParaRPr>
          </a:p>
          <a:p>
            <a:r>
              <a:rPr lang="ru-RU" sz="2000" dirty="0" smtClean="0">
                <a:solidFill>
                  <a:schemeClr val="bg1"/>
                </a:solidFill>
              </a:rPr>
              <a:t>4.Этот предмет бывает разной формы. В него мы ставим букеты цветов. Что это?</a:t>
            </a:r>
          </a:p>
          <a:p>
            <a:r>
              <a:rPr lang="ru-RU" sz="2000" i="1" dirty="0" smtClean="0">
                <a:solidFill>
                  <a:schemeClr val="bg1"/>
                </a:solidFill>
              </a:rPr>
              <a:t>                                                                                                               Ваза-2</a:t>
            </a:r>
            <a:endParaRPr lang="ru-RU" sz="2000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sz="2000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all" spc="0" normalizeH="0" baseline="0" noProof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uLnTx/>
                <a:uFillTx/>
                <a:latin typeface="+mn-lt"/>
                <a:ea typeface="+mn-ea"/>
                <a:cs typeface="+mn-cs"/>
              </a:rPr>
              <a:t>ВИКТОРИНА</a:t>
            </a:r>
            <a:endParaRPr kumimoji="0" lang="ru-RU" sz="4400" b="1" i="0" u="none" strike="noStrike" kern="1200" cap="all" spc="0" normalizeH="0" baseline="0" noProof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28794" y="2000240"/>
            <a:ext cx="3224537" cy="51706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                  3тур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1.Закипит-исходит паром,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  И свистит, и пышет жаром,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  Крышкой брякает, стучит.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-</a:t>
            </a:r>
            <a:r>
              <a:rPr lang="ru-RU" sz="2000" dirty="0" err="1" smtClean="0">
                <a:solidFill>
                  <a:schemeClr val="bg1"/>
                </a:solidFill>
              </a:rPr>
              <a:t>Эй,сними</a:t>
            </a:r>
            <a:r>
              <a:rPr lang="ru-RU" sz="2000" dirty="0" smtClean="0">
                <a:solidFill>
                  <a:schemeClr val="bg1"/>
                </a:solidFill>
              </a:rPr>
              <a:t> </a:t>
            </a:r>
            <a:r>
              <a:rPr lang="ru-RU" sz="2000" dirty="0" err="1" smtClean="0">
                <a:solidFill>
                  <a:schemeClr val="bg1"/>
                </a:solidFill>
              </a:rPr>
              <a:t>меня!-кричит</a:t>
            </a:r>
            <a:r>
              <a:rPr lang="ru-RU" sz="2000" dirty="0" smtClean="0">
                <a:solidFill>
                  <a:schemeClr val="bg1"/>
                </a:solidFill>
              </a:rPr>
              <a:t>.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 </a:t>
            </a:r>
            <a:r>
              <a:rPr lang="ru-RU" sz="2000" i="1" dirty="0" smtClean="0">
                <a:solidFill>
                  <a:schemeClr val="bg1"/>
                </a:solidFill>
              </a:rPr>
              <a:t>чайник</a:t>
            </a:r>
            <a:endParaRPr lang="ru-RU" sz="2000" dirty="0" smtClean="0">
              <a:solidFill>
                <a:schemeClr val="bg1"/>
              </a:solidFill>
            </a:endParaRPr>
          </a:p>
          <a:p>
            <a:r>
              <a:rPr lang="ru-RU" sz="2000" dirty="0" smtClean="0">
                <a:solidFill>
                  <a:schemeClr val="bg1"/>
                </a:solidFill>
              </a:rPr>
              <a:t> 2.Два конца, два кольца,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  По </a:t>
            </a:r>
            <a:r>
              <a:rPr lang="ru-RU" sz="2000" dirty="0" err="1" smtClean="0">
                <a:solidFill>
                  <a:schemeClr val="bg1"/>
                </a:solidFill>
              </a:rPr>
              <a:t>середине-гвоздик</a:t>
            </a:r>
            <a:r>
              <a:rPr lang="ru-RU" sz="2000" dirty="0" smtClean="0">
                <a:solidFill>
                  <a:schemeClr val="bg1"/>
                </a:solidFill>
              </a:rPr>
              <a:t>. </a:t>
            </a:r>
          </a:p>
          <a:p>
            <a:r>
              <a:rPr lang="ru-RU" sz="2000" i="1" dirty="0" smtClean="0">
                <a:solidFill>
                  <a:schemeClr val="bg1"/>
                </a:solidFill>
              </a:rPr>
              <a:t>ножницы</a:t>
            </a:r>
            <a:endParaRPr lang="ru-RU" sz="2000" dirty="0" smtClean="0">
              <a:solidFill>
                <a:schemeClr val="bg1"/>
              </a:solidFill>
            </a:endParaRPr>
          </a:p>
          <a:p>
            <a:r>
              <a:rPr lang="ru-RU" sz="2000" dirty="0" smtClean="0">
                <a:solidFill>
                  <a:schemeClr val="bg1"/>
                </a:solidFill>
              </a:rPr>
              <a:t> 3.На поляне шерстяной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  Пляшет </a:t>
            </a:r>
            <a:r>
              <a:rPr lang="ru-RU" sz="2000" dirty="0" err="1" smtClean="0">
                <a:solidFill>
                  <a:schemeClr val="bg1"/>
                </a:solidFill>
              </a:rPr>
              <a:t>тонконожка</a:t>
            </a:r>
            <a:r>
              <a:rPr lang="ru-RU" sz="2000" dirty="0" smtClean="0">
                <a:solidFill>
                  <a:schemeClr val="bg1"/>
                </a:solidFill>
              </a:rPr>
              <a:t>.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  Из-под туфельки стальной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   Выползает стежка.</a:t>
            </a:r>
          </a:p>
          <a:p>
            <a:r>
              <a:rPr lang="ru-RU" sz="2000" i="1" dirty="0" smtClean="0">
                <a:solidFill>
                  <a:schemeClr val="bg1"/>
                </a:solidFill>
              </a:rPr>
              <a:t>швейная машинка</a:t>
            </a:r>
            <a:endParaRPr lang="ru-RU" sz="2000" dirty="0" smtClean="0">
              <a:solidFill>
                <a:schemeClr val="bg1"/>
              </a:solidFill>
            </a:endParaRPr>
          </a:p>
          <a:p>
            <a:r>
              <a:rPr lang="ru-RU" sz="2000" dirty="0" smtClean="0">
                <a:solidFill>
                  <a:schemeClr val="bg1"/>
                </a:solidFill>
              </a:rPr>
              <a:t>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all" spc="0" normalizeH="0" baseline="0" noProof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uLnTx/>
                <a:uFillTx/>
                <a:latin typeface="+mn-lt"/>
                <a:ea typeface="+mn-ea"/>
                <a:cs typeface="+mn-cs"/>
              </a:rPr>
              <a:t>ВИКТОРИНА</a:t>
            </a:r>
            <a:endParaRPr kumimoji="0" lang="ru-RU" sz="4400" b="1" i="0" u="none" strike="noStrike" kern="1200" cap="all" spc="0" normalizeH="0" baseline="0" noProof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1582341"/>
            <a:ext cx="4572000" cy="440120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</a:rPr>
              <a:t>4.Всех на свете обшивает,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  Что сошьет- не надевает</a:t>
            </a:r>
          </a:p>
          <a:p>
            <a:r>
              <a:rPr lang="ru-RU" sz="2000" i="1" dirty="0" smtClean="0">
                <a:solidFill>
                  <a:schemeClr val="bg1"/>
                </a:solidFill>
              </a:rPr>
              <a:t>иголка</a:t>
            </a:r>
            <a:endParaRPr lang="ru-RU" sz="2000" dirty="0" smtClean="0">
              <a:solidFill>
                <a:schemeClr val="bg1"/>
              </a:solidFill>
            </a:endParaRPr>
          </a:p>
          <a:p>
            <a:r>
              <a:rPr lang="ru-RU" sz="2000" dirty="0" smtClean="0">
                <a:solidFill>
                  <a:schemeClr val="bg1"/>
                </a:solidFill>
              </a:rPr>
              <a:t> 5.На пальце одном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  Ведерко вверх дном.</a:t>
            </a:r>
          </a:p>
          <a:p>
            <a:r>
              <a:rPr lang="ru-RU" sz="2000" i="1" dirty="0" smtClean="0">
                <a:solidFill>
                  <a:schemeClr val="bg1"/>
                </a:solidFill>
              </a:rPr>
              <a:t>наперсток</a:t>
            </a:r>
            <a:endParaRPr lang="ru-RU" sz="2000" dirty="0" smtClean="0">
              <a:solidFill>
                <a:schemeClr val="bg1"/>
              </a:solidFill>
            </a:endParaRPr>
          </a:p>
          <a:p>
            <a:r>
              <a:rPr lang="ru-RU" sz="2000" dirty="0" smtClean="0">
                <a:solidFill>
                  <a:schemeClr val="bg1"/>
                </a:solidFill>
              </a:rPr>
              <a:t> 6.Под крышей четыре ножки.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  А на </a:t>
            </a:r>
            <a:r>
              <a:rPr lang="ru-RU" sz="2000" dirty="0" err="1" smtClean="0">
                <a:solidFill>
                  <a:schemeClr val="bg1"/>
                </a:solidFill>
              </a:rPr>
              <a:t>крыше-суп</a:t>
            </a:r>
            <a:r>
              <a:rPr lang="ru-RU" sz="2000" dirty="0" smtClean="0">
                <a:solidFill>
                  <a:schemeClr val="bg1"/>
                </a:solidFill>
              </a:rPr>
              <a:t> да ложки </a:t>
            </a:r>
          </a:p>
          <a:p>
            <a:r>
              <a:rPr lang="ru-RU" sz="2000" i="1" dirty="0" smtClean="0">
                <a:solidFill>
                  <a:schemeClr val="bg1"/>
                </a:solidFill>
              </a:rPr>
              <a:t>стол</a:t>
            </a:r>
            <a:endParaRPr lang="ru-RU" sz="2000" dirty="0" smtClean="0">
              <a:solidFill>
                <a:schemeClr val="bg1"/>
              </a:solidFill>
            </a:endParaRPr>
          </a:p>
          <a:p>
            <a:r>
              <a:rPr lang="ru-RU" sz="2000" dirty="0" smtClean="0">
                <a:solidFill>
                  <a:schemeClr val="bg1"/>
                </a:solidFill>
              </a:rPr>
              <a:t> 7.Легкий, а не пух,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  Мягкий, а не мех,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  Белый, а не снег,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   Но одевает всех.</a:t>
            </a:r>
          </a:p>
          <a:p>
            <a:r>
              <a:rPr lang="ru-RU" sz="2000" i="1" dirty="0" smtClean="0">
                <a:solidFill>
                  <a:schemeClr val="bg1"/>
                </a:solidFill>
              </a:rPr>
              <a:t>хлопок</a:t>
            </a:r>
            <a:endParaRPr lang="ru-RU" sz="20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ВИКТОРИНА</a:t>
            </a:r>
            <a:endParaRPr lang="ru-RU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                            </a:t>
            </a:r>
            <a: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4 ТУР</a:t>
            </a: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                             </a:t>
            </a:r>
            <a:r>
              <a:rPr lang="ru-RU" b="1" dirty="0" smtClean="0">
                <a:solidFill>
                  <a:schemeClr val="bg1"/>
                </a:solidFill>
              </a:rPr>
              <a:t>КРАСОТА </a:t>
            </a:r>
          </a:p>
          <a:p>
            <a:pPr>
              <a:buNone/>
            </a:pPr>
            <a:r>
              <a:rPr lang="ru-RU" sz="2000" b="1" i="1" dirty="0" smtClean="0">
                <a:solidFill>
                  <a:schemeClr val="bg1"/>
                </a:solidFill>
              </a:rPr>
              <a:t>   </a:t>
            </a:r>
            <a:r>
              <a:rPr lang="ru-RU" sz="2000" i="1" dirty="0" smtClean="0">
                <a:solidFill>
                  <a:schemeClr val="bg1"/>
                </a:solidFill>
              </a:rPr>
              <a:t>Рак,сок,рот,раса,торс,сор,кот,ас,крот,ар,кара,тара,ток,сток,срок,сотка,тоска, коса, рост   </a:t>
            </a:r>
          </a:p>
          <a:p>
            <a:pPr>
              <a:buNone/>
            </a:pPr>
            <a:r>
              <a:rPr lang="ru-RU" sz="54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2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            </a:t>
            </a:r>
          </a:p>
          <a:p>
            <a:pPr>
              <a:buNone/>
            </a:pPr>
            <a:r>
              <a:rPr lang="ru-RU" sz="54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2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           МОЛОДЦЫ!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2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500034" y="571480"/>
            <a:ext cx="3643306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http://www.autotravel.ru/phalbum/90190/131.jpg</a:t>
            </a:r>
            <a:endParaRPr kumimoji="0" lang="ru-RU" sz="6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785794"/>
            <a:ext cx="349044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u="sng" dirty="0">
                <a:hlinkClick r:id="rId3"/>
              </a:rPr>
              <a:t>http://www.vvhotel.ru/assets/gallery/2/8.jpg</a:t>
            </a:r>
            <a:endParaRPr lang="ru-RU" sz="1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1142984"/>
            <a:ext cx="550072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u="sng" dirty="0">
                <a:hlinkClick r:id="rId4"/>
              </a:rPr>
              <a:t>http://s58.radikal.ru/i159/0909/53/75a8adcd7259.jpg</a:t>
            </a:r>
            <a:endParaRPr lang="ru-RU" sz="1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1500174"/>
            <a:ext cx="857252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u="sng" dirty="0">
                <a:hlinkClick r:id="rId5"/>
              </a:rPr>
              <a:t>http://fotoham.ru/img/picture/Dec/07/58301bc76264866508a273f9b63c05bc/4.jpg</a:t>
            </a:r>
            <a:endParaRPr lang="ru-RU" sz="1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71472" y="1857364"/>
            <a:ext cx="807249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u="sng" dirty="0">
                <a:hlinkClick r:id="rId6"/>
              </a:rPr>
              <a:t>http://www.sov-art.net.ru/_img/bp_catalog_catalogue/Maslenka-Griby(2).jpg</a:t>
            </a:r>
            <a:endParaRPr lang="ru-RU" sz="1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71472" y="2143116"/>
            <a:ext cx="807249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u="sng" dirty="0">
                <a:hlinkClick r:id="rId7"/>
              </a:rPr>
              <a:t>http://www.sov-art.net.ru/_img/bp_catalog_catalogue/Vaza-Yablonya.jpg</a:t>
            </a:r>
            <a:endParaRPr lang="ru-RU" sz="1400" dirty="0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57158" y="2571744"/>
            <a:ext cx="864399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8"/>
              </a:rPr>
              <a:t>https://im3-tub-ru.yandex.net/i?id=502f9246e71ca02c39cb232e13f70d4a&amp;n=33&amp;h=190&amp;w=285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57158" y="3000372"/>
            <a:ext cx="84296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u="sng" dirty="0">
                <a:hlinkClick r:id="rId9"/>
              </a:rPr>
              <a:t>https://im0-tub-ru.yandex.net/i?id=aa245a64ef288333eda72e329d8b8416&amp;n=33&amp;h=215&amp;w=225</a:t>
            </a:r>
            <a:endParaRPr lang="ru-RU" sz="1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00034" y="3429000"/>
            <a:ext cx="828680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u="sng" dirty="0">
                <a:hlinkClick r:id="rId10"/>
              </a:rPr>
              <a:t>https://im0-tub-ru.yandex.net/i?id=cf9b80a6b9c4aaa5137a59fe6eda27ca&amp;n=33&amp;h=215&amp;w=230</a:t>
            </a:r>
            <a:endParaRPr lang="ru-RU" sz="14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034" y="3857628"/>
            <a:ext cx="764386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srgbClr val="002060"/>
                </a:solidFill>
              </a:rPr>
              <a:t>http://strana.ru/media/images/uploaded/gallery_promo21280500.jpg</a:t>
            </a:r>
            <a:endParaRPr lang="ru-RU" sz="1400" dirty="0">
              <a:solidFill>
                <a:srgbClr val="00206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57158" y="4214818"/>
            <a:ext cx="86439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srgbClr val="002060"/>
                </a:solidFill>
              </a:rPr>
              <a:t>https://im0-tub-ru.yandex.net/i?id=4f1dc919ce4431bca63eea47ca1e319a&amp;n=33&amp;h=215&amp;w=287</a:t>
            </a:r>
            <a:endParaRPr lang="ru-RU" sz="1400" dirty="0">
              <a:solidFill>
                <a:srgbClr val="00206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000496" y="214290"/>
            <a:ext cx="1050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Ресурсы 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500034" y="4500570"/>
            <a:ext cx="800105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srgbClr val="002060"/>
                </a:solidFill>
              </a:rPr>
              <a:t>https://im1-tub-ru.yandex.net/i?id=4bef2f0b1f4cd11ca1c3b5bc07a901a0&amp;n=33&amp;h=215&amp;w=287</a:t>
            </a:r>
            <a:endParaRPr lang="ru-RU" sz="1400" dirty="0">
              <a:solidFill>
                <a:srgbClr val="00206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0034" y="4786322"/>
            <a:ext cx="814393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srgbClr val="002060"/>
                </a:solidFill>
              </a:rPr>
              <a:t>http://festival.1september.ru/articles/501660/img11.jpg</a:t>
            </a:r>
            <a:endParaRPr lang="ru-RU" sz="1400" dirty="0">
              <a:solidFill>
                <a:srgbClr val="00206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00034" y="5143512"/>
            <a:ext cx="792961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srgbClr val="002060"/>
                </a:solidFill>
              </a:rPr>
              <a:t>http://news.sevas.com/uploads/cache/watermark/news/5729/19.jpg</a:t>
            </a:r>
            <a:endParaRPr lang="ru-RU" sz="1400" dirty="0">
              <a:solidFill>
                <a:srgbClr val="00206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00034" y="5429264"/>
            <a:ext cx="828680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srgbClr val="002060"/>
                </a:solidFill>
              </a:rPr>
              <a:t>http://www.tverlife.ru/img/news/62205/34470.jpg</a:t>
            </a:r>
            <a:endParaRPr lang="ru-RU" sz="1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357166"/>
            <a:ext cx="86439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srgbClr val="002060"/>
                </a:solidFill>
              </a:rPr>
              <a:t>http://tveriashop.ru/images/stories/virtuemart/category/tovary/glinigrushki/glinigrushka4.jpg</a:t>
            </a:r>
            <a:endParaRPr lang="ru-RU" sz="1400" dirty="0">
              <a:solidFill>
                <a:srgbClr val="00206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642918"/>
            <a:ext cx="835824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srgbClr val="002060"/>
                </a:solidFill>
              </a:rPr>
              <a:t>https://im1-tub-ru.yandex.net/i?id=74b34f61225a0fb52e058285d0bbe76d&amp;n=33&amp;h=215&amp;w=193</a:t>
            </a:r>
            <a:endParaRPr lang="ru-RU" sz="1400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1000108"/>
            <a:ext cx="807249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srgbClr val="002060"/>
                </a:solidFill>
              </a:rPr>
              <a:t>http://tveriashop.ru/images/stories/virtuemart/category/tovary/glinigrushki/glinigrushka6.jpg</a:t>
            </a:r>
            <a:endParaRPr lang="ru-RU" sz="1400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1357298"/>
            <a:ext cx="828680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srgbClr val="002060"/>
                </a:solidFill>
              </a:rPr>
              <a:t>http://www.tveriashop.ru/images/stories/virtuemart/product/gi-010.jpg</a:t>
            </a:r>
            <a:endParaRPr lang="ru-RU" sz="1400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1785926"/>
            <a:ext cx="785818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srgbClr val="002060"/>
                </a:solidFill>
              </a:rPr>
              <a:t>http://www.konakovoregion.ru/sites/default/files/faience-1.jpg</a:t>
            </a:r>
            <a:endParaRPr lang="ru-RU" sz="1400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2143116"/>
            <a:ext cx="728667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srgbClr val="002060"/>
                </a:solidFill>
              </a:rPr>
              <a:t>http://www.votpusk.ru/gallery/large/72858.jpg</a:t>
            </a:r>
            <a:endParaRPr lang="ru-RU" sz="1400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7158" y="2571744"/>
            <a:ext cx="764386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srgbClr val="002060"/>
                </a:solidFill>
              </a:rPr>
              <a:t>http://cs633819.vk.me/v633819193/e0a/W_3GU9Yv784.jpg</a:t>
            </a:r>
            <a:endParaRPr lang="ru-RU" sz="1400" dirty="0">
              <a:solidFill>
                <a:srgbClr val="00206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7158" y="2967335"/>
            <a:ext cx="835824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srgbClr val="002060"/>
                </a:solidFill>
              </a:rPr>
              <a:t>http://www.sov-art.net.ru/_img/bp_catalog_clamp_desc/85bf9993bdf9f3abf56e5ef7704d930a.jpg</a:t>
            </a:r>
            <a:endParaRPr lang="ru-RU" sz="1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</p:spPr>
        <p:txBody>
          <a:bodyPr>
            <a:normAutofit fontScale="90000"/>
          </a:bodyPr>
          <a:lstStyle/>
          <a:p>
            <a:pPr lvl="0"/>
            <a:r>
              <a:rPr kumimoji="0" lang="ru-RU" b="1" i="1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Промыслы Тверского края.</a:t>
            </a:r>
            <a:r>
              <a:rPr kumimoji="0" lang="ru-RU" sz="60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/>
            </a:r>
            <a:br>
              <a:rPr kumimoji="0" lang="ru-RU" sz="60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</a:b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1000125" y="1428750"/>
          <a:ext cx="6472238" cy="4323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36119"/>
                <a:gridCol w="3236119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сырье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Промысел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Дерево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Резьба по дереву, рубка изб, деревянная посуда, орудия труда, плетение из бересты, ивовых прутьев, лыка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Белый камень-известняк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Резьба по камню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Глина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Гончарные изделия, игрушки-свистульки,</a:t>
                      </a:r>
                      <a:r>
                        <a:rPr lang="ru-RU" baseline="0" dirty="0" smtClean="0"/>
                        <a:t> кирпич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Лен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Ткачество ,вышивание, кружевоплетение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Шерсть овечья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Валяние </a:t>
                      </a:r>
                      <a:r>
                        <a:rPr lang="ru-RU" dirty="0" err="1" smtClean="0"/>
                        <a:t>валенок,вязание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Железо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Кузнецы ,конская сбруя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Кожа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Обувь ,</a:t>
                      </a:r>
                      <a:r>
                        <a:rPr lang="ru-RU" dirty="0" err="1" smtClean="0"/>
                        <a:t>седла,одежда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/>
        </p:nvGraphicFramePr>
        <p:xfrm>
          <a:off x="285720" y="0"/>
          <a:ext cx="8358246" cy="65008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2071678"/>
            <a:ext cx="3214710" cy="2522443"/>
          </a:xfrm>
          <a:prstGeom prst="ellipse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6385" name="Рисунок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10118" y="2214554"/>
            <a:ext cx="2214578" cy="2214578"/>
          </a:xfrm>
          <a:prstGeom prst="rect">
            <a:avLst/>
          </a:prstGeom>
          <a:noFill/>
        </p:spPr>
      </p:pic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2181225"/>
            <a:ext cx="26161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3562350"/>
            <a:ext cx="22313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857620" y="2285992"/>
            <a:ext cx="57150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,,,,,,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143768" y="2214554"/>
            <a:ext cx="6429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РОССВОРД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3071802" y="5357826"/>
            <a:ext cx="18400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FFFF00"/>
                </a:solidFill>
              </a:rPr>
              <a:t>Автобус </a:t>
            </a:r>
            <a:endParaRPr lang="ru-RU" sz="36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/>
        </p:nvGraphicFramePr>
        <p:xfrm>
          <a:off x="285720" y="0"/>
          <a:ext cx="8358246" cy="65008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2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ТОРОПЕЦ</a:t>
            </a:r>
            <a:endParaRPr lang="ru-RU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2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tx1">
                    <a:lumMod val="5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                             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643050"/>
            <a:ext cx="6191240" cy="4643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2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ТОРОПЕЦ</a:t>
            </a:r>
            <a:endParaRPr lang="ru-RU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2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tx1">
                    <a:lumMod val="5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                             Игрушки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2143116"/>
            <a:ext cx="283288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2357430"/>
            <a:ext cx="2571768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43174" y="4500570"/>
            <a:ext cx="2619380" cy="196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2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ТОРОПЕЦ</a:t>
            </a:r>
            <a:endParaRPr lang="ru-RU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2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tx1">
                    <a:lumMod val="5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                             Игрушки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2571745"/>
            <a:ext cx="3214710" cy="25114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29322" y="1714488"/>
            <a:ext cx="1714512" cy="2381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48" y="4286256"/>
            <a:ext cx="3819974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</TotalTime>
  <Words>569</Words>
  <Application>Microsoft Office PowerPoint</Application>
  <PresentationFormat>Экран (4:3)</PresentationFormat>
  <Paragraphs>210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 ЗНАКОМЫЕ  И НЕИЗВЕСТНЫЕ РОДНЫЕ МЕСТА</vt:lpstr>
      <vt:lpstr>Слайд 2</vt:lpstr>
      <vt:lpstr>Промыслы Тверского края. </vt:lpstr>
      <vt:lpstr>Слайд 4</vt:lpstr>
      <vt:lpstr>КРОССВОРД</vt:lpstr>
      <vt:lpstr>Слайд 6</vt:lpstr>
      <vt:lpstr>ТОРОПЕЦ</vt:lpstr>
      <vt:lpstr>ТОРОПЕЦ</vt:lpstr>
      <vt:lpstr>ТОРОПЕЦ</vt:lpstr>
      <vt:lpstr>ТОРЖОК</vt:lpstr>
      <vt:lpstr>ТОРЖОК</vt:lpstr>
      <vt:lpstr>Слайд 12</vt:lpstr>
      <vt:lpstr>ТОРЖОК</vt:lpstr>
      <vt:lpstr>Слайд 14</vt:lpstr>
      <vt:lpstr>ВЫШНИЙ ВОЛОЧОК</vt:lpstr>
      <vt:lpstr>Слайд 16</vt:lpstr>
      <vt:lpstr>Слайд 17</vt:lpstr>
      <vt:lpstr>Слайд 18</vt:lpstr>
      <vt:lpstr>КОНАКОВО</vt:lpstr>
      <vt:lpstr>КОНАКОВО</vt:lpstr>
      <vt:lpstr>КОНАКОВО</vt:lpstr>
      <vt:lpstr>Слайд 22</vt:lpstr>
      <vt:lpstr>ВИКТОРИНА</vt:lpstr>
      <vt:lpstr>Слайд 24</vt:lpstr>
      <vt:lpstr>ВИКТОРИНА</vt:lpstr>
      <vt:lpstr>ВИКТОРИНА</vt:lpstr>
      <vt:lpstr>ВИКТОРИНА</vt:lpstr>
      <vt:lpstr>Слайд 28</vt:lpstr>
      <vt:lpstr>Слайд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ЗНАКОМЫЕ И НЕИЗВЕСТНЫЕ РОДНЫЕ МЕСТА</dc:title>
  <dc:creator>1</dc:creator>
  <cp:lastModifiedBy>1</cp:lastModifiedBy>
  <cp:revision>64</cp:revision>
  <dcterms:created xsi:type="dcterms:W3CDTF">2016-02-09T17:34:06Z</dcterms:created>
  <dcterms:modified xsi:type="dcterms:W3CDTF">2016-02-23T09:07:06Z</dcterms:modified>
</cp:coreProperties>
</file>